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89f93d4db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1ec8505364f5a"/>
  </p:sldMasterIdLst>
  <p:sldIdLst>
    <p:sldId xmlns:r="http://schemas.openxmlformats.org/officeDocument/2006/relationships" id="256" r:id="Rc1af0a9e00e848ac"/>
    <p:sldId xmlns:r="http://schemas.openxmlformats.org/officeDocument/2006/relationships" id="257" r:id="Rf9a5f6e2b8bc409f"/>
    <p:sldId xmlns:r="http://schemas.openxmlformats.org/officeDocument/2006/relationships" id="258" r:id="R3a5279600bb6443e"/>
    <p:sldId xmlns:r="http://schemas.openxmlformats.org/officeDocument/2006/relationships" id="259" r:id="Rdd96fe5ab50d4eb1"/>
    <p:sldId xmlns:r="http://schemas.openxmlformats.org/officeDocument/2006/relationships" id="260" r:id="Reae77eaddbab4841"/>
    <p:sldId xmlns:r="http://schemas.openxmlformats.org/officeDocument/2006/relationships" id="261" r:id="R9ffcdc32791c4c4f"/>
    <p:sldId xmlns:r="http://schemas.openxmlformats.org/officeDocument/2006/relationships" id="262" r:id="R3aa8a5a29e8e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1ec8505364f5a" /><Relationship Type="http://schemas.openxmlformats.org/officeDocument/2006/relationships/slide" Target="/ppt/slides/slide1.xml" Id="Rc1af0a9e00e848ac" /><Relationship Type="http://schemas.openxmlformats.org/officeDocument/2006/relationships/slide" Target="/ppt/slides/slide2.xml" Id="Rf9a5f6e2b8bc409f" /><Relationship Type="http://schemas.openxmlformats.org/officeDocument/2006/relationships/slide" Target="/ppt/slides/slide3.xml" Id="R3a5279600bb6443e" /><Relationship Type="http://schemas.openxmlformats.org/officeDocument/2006/relationships/slide" Target="/ppt/slides/slide4.xml" Id="Rdd96fe5ab50d4eb1" /><Relationship Type="http://schemas.openxmlformats.org/officeDocument/2006/relationships/slide" Target="/ppt/slides/slide5.xml" Id="Reae77eaddbab4841" /><Relationship Type="http://schemas.openxmlformats.org/officeDocument/2006/relationships/slide" Target="/ppt/slides/slide6.xml" Id="R9ffcdc32791c4c4f" /><Relationship Type="http://schemas.openxmlformats.org/officeDocument/2006/relationships/slide" Target="/ppt/slides/slide7.xml" Id="R3aa8a5a29e8e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d0d2f8def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d50eef324778" /><Relationship Type="http://schemas.openxmlformats.org/officeDocument/2006/relationships/theme" Target="/ppt/slideMasters/theme/theme1.xml" Id="Raa1e6df29871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bd50eef32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51ea4336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d0a4bf110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0ae6da57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60c63cca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9d250046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655b755a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bec3800a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JØRGEN ZAPFFE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MICHAEL BURNHAM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OLLMAR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GORM KITTILSEN FROSTAD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ROGNSTAD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