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00846668474e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8ac1a172144c5c"/>
  </p:sldMasterIdLst>
  <p:sldIdLst>
    <p:sldId xmlns:r="http://schemas.openxmlformats.org/officeDocument/2006/relationships" id="256" r:id="R118a08cd1b384e0e"/>
    <p:sldId xmlns:r="http://schemas.openxmlformats.org/officeDocument/2006/relationships" id="257" r:id="Rc892f5b9dfb44569"/>
    <p:sldId xmlns:r="http://schemas.openxmlformats.org/officeDocument/2006/relationships" id="258" r:id="Rcc01b01e562f4e7d"/>
    <p:sldId xmlns:r="http://schemas.openxmlformats.org/officeDocument/2006/relationships" id="259" r:id="R6a606403cf124d5b"/>
    <p:sldId xmlns:r="http://schemas.openxmlformats.org/officeDocument/2006/relationships" id="260" r:id="R5ccc3518a5c2400c"/>
    <p:sldId xmlns:r="http://schemas.openxmlformats.org/officeDocument/2006/relationships" id="261" r:id="Ra8d32cd701a54892"/>
    <p:sldId xmlns:r="http://schemas.openxmlformats.org/officeDocument/2006/relationships" id="262" r:id="R9860580ffd3541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ac1a172144c5c" /><Relationship Type="http://schemas.openxmlformats.org/officeDocument/2006/relationships/slide" Target="/ppt/slides/slide1.xml" Id="R118a08cd1b384e0e" /><Relationship Type="http://schemas.openxmlformats.org/officeDocument/2006/relationships/slide" Target="/ppt/slides/slide2.xml" Id="Rc892f5b9dfb44569" /><Relationship Type="http://schemas.openxmlformats.org/officeDocument/2006/relationships/slide" Target="/ppt/slides/slide3.xml" Id="Rcc01b01e562f4e7d" /><Relationship Type="http://schemas.openxmlformats.org/officeDocument/2006/relationships/slide" Target="/ppt/slides/slide4.xml" Id="R6a606403cf124d5b" /><Relationship Type="http://schemas.openxmlformats.org/officeDocument/2006/relationships/slide" Target="/ppt/slides/slide5.xml" Id="R5ccc3518a5c2400c" /><Relationship Type="http://schemas.openxmlformats.org/officeDocument/2006/relationships/slide" Target="/ppt/slides/slide6.xml" Id="Ra8d32cd701a54892" /><Relationship Type="http://schemas.openxmlformats.org/officeDocument/2006/relationships/slide" Target="/ppt/slides/slide7.xml" Id="R9860580ffd3541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cc0ca55f794c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31955d95d4fb9" /><Relationship Type="http://schemas.openxmlformats.org/officeDocument/2006/relationships/theme" Target="/ppt/slideMasters/theme/theme1.xml" Id="R91b9612a337143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231955d95d4f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3ab5d77c14f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c23aa15ed48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dab31050f4b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5c3e39d9240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ff1e80e3444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d58d531f74e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8a39492794b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TAKO-INVEST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TAKO-INVEST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2 721 592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1 324 401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−1 282 550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17 802 667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59 854 715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PECA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MAKO-INVEST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MATHIASSEN HOLDING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TK-INVEST 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Katralveien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1813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45 76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986 919 953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TAKO-INVEST AS</a:t>
            </a:r>
          </a:p>
        </p:txBody>
      </p:sp>
    </p:spTree>
  </p:cSld>
  <p:clrMapOvr>
    <a:masterClrMapping xmlns:a="http://schemas.openxmlformats.org/drawingml/2006/main"/>
  </p:clrMapOvr>
</p:sld>
</file>