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d5f1d1ee58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908cc7a32f46a1"/>
  </p:sldMasterIdLst>
  <p:sldIdLst>
    <p:sldId xmlns:r="http://schemas.openxmlformats.org/officeDocument/2006/relationships" id="256" r:id="R58b91f3569cc4d18"/>
    <p:sldId xmlns:r="http://schemas.openxmlformats.org/officeDocument/2006/relationships" id="257" r:id="Rfc2e9e3bba074fad"/>
    <p:sldId xmlns:r="http://schemas.openxmlformats.org/officeDocument/2006/relationships" id="258" r:id="R307693ce90424281"/>
    <p:sldId xmlns:r="http://schemas.openxmlformats.org/officeDocument/2006/relationships" id="259" r:id="Rf2b7ca175ded4a3b"/>
    <p:sldId xmlns:r="http://schemas.openxmlformats.org/officeDocument/2006/relationships" id="260" r:id="R818bbaa06a35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08cc7a32f46a1" /><Relationship Type="http://schemas.openxmlformats.org/officeDocument/2006/relationships/slide" Target="/ppt/slides/slide1.xml" Id="R58b91f3569cc4d18" /><Relationship Type="http://schemas.openxmlformats.org/officeDocument/2006/relationships/slide" Target="/ppt/slides/slide2.xml" Id="Rfc2e9e3bba074fad" /><Relationship Type="http://schemas.openxmlformats.org/officeDocument/2006/relationships/slide" Target="/ppt/slides/slide3.xml" Id="R307693ce90424281" /><Relationship Type="http://schemas.openxmlformats.org/officeDocument/2006/relationships/slide" Target="/ppt/slides/slide4.xml" Id="Rf2b7ca175ded4a3b" /><Relationship Type="http://schemas.openxmlformats.org/officeDocument/2006/relationships/slide" Target="/ppt/slides/slide5.xml" Id="R818bbaa06a35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48c7bd200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30ee15dc44a00" /><Relationship Type="http://schemas.openxmlformats.org/officeDocument/2006/relationships/theme" Target="/ppt/slideMasters/theme/theme1.xml" Id="Rdd743dfb121f4b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30ee15dc4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c0376e718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078e004bc4a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0e59fafbb4f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58106a5ee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0ac144ab9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CREDOKIRKEN KONGSBERG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CREDOKIRKEN KONGSBERG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post@bibelsenteret.no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986 916 768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