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7b6c7aa86da4a6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fa92312e13d407a"/>
  </p:sldMasterIdLst>
  <p:sldIdLst>
    <p:sldId xmlns:r="http://schemas.openxmlformats.org/officeDocument/2006/relationships" id="256" r:id="R002d1540664944ec"/>
    <p:sldId xmlns:r="http://schemas.openxmlformats.org/officeDocument/2006/relationships" id="257" r:id="R861192f908f84d33"/>
    <p:sldId xmlns:r="http://schemas.openxmlformats.org/officeDocument/2006/relationships" id="258" r:id="Rb343f0c9fad44159"/>
    <p:sldId xmlns:r="http://schemas.openxmlformats.org/officeDocument/2006/relationships" id="259" r:id="R135b6d7d142b4704"/>
    <p:sldId xmlns:r="http://schemas.openxmlformats.org/officeDocument/2006/relationships" id="260" r:id="Re230bfa1669d499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fa92312e13d407a" /><Relationship Type="http://schemas.openxmlformats.org/officeDocument/2006/relationships/slide" Target="/ppt/slides/slide1.xml" Id="R002d1540664944ec" /><Relationship Type="http://schemas.openxmlformats.org/officeDocument/2006/relationships/slide" Target="/ppt/slides/slide2.xml" Id="R861192f908f84d33" /><Relationship Type="http://schemas.openxmlformats.org/officeDocument/2006/relationships/slide" Target="/ppt/slides/slide3.xml" Id="Rb343f0c9fad44159" /><Relationship Type="http://schemas.openxmlformats.org/officeDocument/2006/relationships/slide" Target="/ppt/slides/slide4.xml" Id="R135b6d7d142b4704" /><Relationship Type="http://schemas.openxmlformats.org/officeDocument/2006/relationships/slide" Target="/ppt/slides/slide5.xml" Id="Re230bfa1669d499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d8d58351a224f9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aa0ddc66c2419e" /><Relationship Type="http://schemas.openxmlformats.org/officeDocument/2006/relationships/theme" Target="/ppt/slideMasters/theme/theme1.xml" Id="Rd39bfc740dda4d1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daa0ddc66c2419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91c596d04441b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63ef3baafe43f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9f0f64153249d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073d98256f46e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9ba30c6332493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MX-SPORT SORTLAND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MX-SPORT SORTLAND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MX-SPORT SORTLAND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MX-SPORT SORTLAND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MX-SPORT SORTLAND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MX-SPORT SORTLAND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986 903 313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MX-SPORT SORTLAND AS</a:t>
            </a:r>
          </a:p>
        </p:txBody>
      </p:sp>
    </p:spTree>
  </p:cSld>
  <p:clrMapOvr>
    <a:masterClrMapping xmlns:a="http://schemas.openxmlformats.org/drawingml/2006/main"/>
  </p:clrMapOvr>
</p:sld>
</file>