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dd774edead4c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843c645324e8e"/>
  </p:sldMasterIdLst>
  <p:sldIdLst>
    <p:sldId xmlns:r="http://schemas.openxmlformats.org/officeDocument/2006/relationships" id="256" r:id="Rc8d5c381a7e145b1"/>
    <p:sldId xmlns:r="http://schemas.openxmlformats.org/officeDocument/2006/relationships" id="257" r:id="Rad0f642a76004a0b"/>
    <p:sldId xmlns:r="http://schemas.openxmlformats.org/officeDocument/2006/relationships" id="258" r:id="R65171fe43c2a48e1"/>
    <p:sldId xmlns:r="http://schemas.openxmlformats.org/officeDocument/2006/relationships" id="259" r:id="R8a6d5fa21a7f404f"/>
    <p:sldId xmlns:r="http://schemas.openxmlformats.org/officeDocument/2006/relationships" id="260" r:id="R8aacc40dc02545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843c645324e8e" /><Relationship Type="http://schemas.openxmlformats.org/officeDocument/2006/relationships/slide" Target="/ppt/slides/slide1.xml" Id="Rc8d5c381a7e145b1" /><Relationship Type="http://schemas.openxmlformats.org/officeDocument/2006/relationships/slide" Target="/ppt/slides/slide2.xml" Id="Rad0f642a76004a0b" /><Relationship Type="http://schemas.openxmlformats.org/officeDocument/2006/relationships/slide" Target="/ppt/slides/slide3.xml" Id="R65171fe43c2a48e1" /><Relationship Type="http://schemas.openxmlformats.org/officeDocument/2006/relationships/slide" Target="/ppt/slides/slide4.xml" Id="R8a6d5fa21a7f404f" /><Relationship Type="http://schemas.openxmlformats.org/officeDocument/2006/relationships/slide" Target="/ppt/slides/slide5.xml" Id="R8aacc40dc02545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ff569c1be44c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ce4eb677d4037" /><Relationship Type="http://schemas.openxmlformats.org/officeDocument/2006/relationships/theme" Target="/ppt/slideMasters/theme/theme1.xml" Id="Rcaadd4745a0640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6ce4eb677d40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014bc7efe47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dd04cb3ad44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d1cfb1ad84e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17cda70e84a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4cc4a2596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