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df602ef914e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2fa98fb324ac9"/>
  </p:sldMasterIdLst>
  <p:sldIdLst>
    <p:sldId xmlns:r="http://schemas.openxmlformats.org/officeDocument/2006/relationships" id="256" r:id="R4063c7701fb347a9"/>
    <p:sldId xmlns:r="http://schemas.openxmlformats.org/officeDocument/2006/relationships" id="257" r:id="Rc7a457d00c9b4ca3"/>
    <p:sldId xmlns:r="http://schemas.openxmlformats.org/officeDocument/2006/relationships" id="258" r:id="R0922e7bd692e44d8"/>
    <p:sldId xmlns:r="http://schemas.openxmlformats.org/officeDocument/2006/relationships" id="259" r:id="R263767a29dd64c37"/>
    <p:sldId xmlns:r="http://schemas.openxmlformats.org/officeDocument/2006/relationships" id="260" r:id="Rf5d33e764d61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2fa98fb324ac9" /><Relationship Type="http://schemas.openxmlformats.org/officeDocument/2006/relationships/slide" Target="/ppt/slides/slide1.xml" Id="R4063c7701fb347a9" /><Relationship Type="http://schemas.openxmlformats.org/officeDocument/2006/relationships/slide" Target="/ppt/slides/slide2.xml" Id="Rc7a457d00c9b4ca3" /><Relationship Type="http://schemas.openxmlformats.org/officeDocument/2006/relationships/slide" Target="/ppt/slides/slide3.xml" Id="R0922e7bd692e44d8" /><Relationship Type="http://schemas.openxmlformats.org/officeDocument/2006/relationships/slide" Target="/ppt/slides/slide4.xml" Id="R263767a29dd64c37" /><Relationship Type="http://schemas.openxmlformats.org/officeDocument/2006/relationships/slide" Target="/ppt/slides/slide5.xml" Id="Rf5d33e764d61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268d5676a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615033bf4c17" /><Relationship Type="http://schemas.openxmlformats.org/officeDocument/2006/relationships/theme" Target="/ppt/slideMasters/theme/theme1.xml" Id="Ra439f4646e6e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5615033bf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d7fa9ba63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310e9989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9da167f4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9aef609304d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3a4dd436b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WAM-X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