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a2a93e15754b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01b0898f444407"/>
  </p:sldMasterIdLst>
  <p:sldIdLst>
    <p:sldId xmlns:r="http://schemas.openxmlformats.org/officeDocument/2006/relationships" id="256" r:id="Rd9e2f492867f4d52"/>
    <p:sldId xmlns:r="http://schemas.openxmlformats.org/officeDocument/2006/relationships" id="257" r:id="R50f044627bde402e"/>
    <p:sldId xmlns:r="http://schemas.openxmlformats.org/officeDocument/2006/relationships" id="258" r:id="Ra8456b9f61ab4473"/>
    <p:sldId xmlns:r="http://schemas.openxmlformats.org/officeDocument/2006/relationships" id="259" r:id="Re17ec56390864e93"/>
    <p:sldId xmlns:r="http://schemas.openxmlformats.org/officeDocument/2006/relationships" id="260" r:id="R537b02b71fef45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1b0898f444407" /><Relationship Type="http://schemas.openxmlformats.org/officeDocument/2006/relationships/slide" Target="/ppt/slides/slide1.xml" Id="Rd9e2f492867f4d52" /><Relationship Type="http://schemas.openxmlformats.org/officeDocument/2006/relationships/slide" Target="/ppt/slides/slide2.xml" Id="R50f044627bde402e" /><Relationship Type="http://schemas.openxmlformats.org/officeDocument/2006/relationships/slide" Target="/ppt/slides/slide3.xml" Id="Ra8456b9f61ab4473" /><Relationship Type="http://schemas.openxmlformats.org/officeDocument/2006/relationships/slide" Target="/ppt/slides/slide4.xml" Id="Re17ec56390864e93" /><Relationship Type="http://schemas.openxmlformats.org/officeDocument/2006/relationships/slide" Target="/ppt/slides/slide5.xml" Id="R537b02b71fef45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610b27245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c489852e94d90" /><Relationship Type="http://schemas.openxmlformats.org/officeDocument/2006/relationships/theme" Target="/ppt/slideMasters/theme/theme1.xml" Id="Rd7fe2002b8ed48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6c489852e94d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d5036ab9c4d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c3da811fe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530fd42f845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eff1c5a6648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d706949b54b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ØRSTA TERRASSE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ØRSTA TERRASSE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986 814 213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