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fd8d7d91b94b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70394767dc4ba7"/>
  </p:sldMasterIdLst>
  <p:sldIdLst>
    <p:sldId xmlns:r="http://schemas.openxmlformats.org/officeDocument/2006/relationships" id="256" r:id="R8d4247c3164c4bb0"/>
    <p:sldId xmlns:r="http://schemas.openxmlformats.org/officeDocument/2006/relationships" id="257" r:id="R88e611635cb14799"/>
    <p:sldId xmlns:r="http://schemas.openxmlformats.org/officeDocument/2006/relationships" id="258" r:id="R4078f4e2e52f4b84"/>
    <p:sldId xmlns:r="http://schemas.openxmlformats.org/officeDocument/2006/relationships" id="259" r:id="R6d92ecb5c69c49cb"/>
    <p:sldId xmlns:r="http://schemas.openxmlformats.org/officeDocument/2006/relationships" id="260" r:id="Rb6031d6b15514bb4"/>
    <p:sldId xmlns:r="http://schemas.openxmlformats.org/officeDocument/2006/relationships" id="261" r:id="R4806efce590f4fb6"/>
    <p:sldId xmlns:r="http://schemas.openxmlformats.org/officeDocument/2006/relationships" id="262" r:id="R5a35a9eba4e046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70394767dc4ba7" /><Relationship Type="http://schemas.openxmlformats.org/officeDocument/2006/relationships/slide" Target="/ppt/slides/slide1.xml" Id="R8d4247c3164c4bb0" /><Relationship Type="http://schemas.openxmlformats.org/officeDocument/2006/relationships/slide" Target="/ppt/slides/slide2.xml" Id="R88e611635cb14799" /><Relationship Type="http://schemas.openxmlformats.org/officeDocument/2006/relationships/slide" Target="/ppt/slides/slide3.xml" Id="R4078f4e2e52f4b84" /><Relationship Type="http://schemas.openxmlformats.org/officeDocument/2006/relationships/slide" Target="/ppt/slides/slide4.xml" Id="R6d92ecb5c69c49cb" /><Relationship Type="http://schemas.openxmlformats.org/officeDocument/2006/relationships/slide" Target="/ppt/slides/slide5.xml" Id="Rb6031d6b15514bb4" /><Relationship Type="http://schemas.openxmlformats.org/officeDocument/2006/relationships/slide" Target="/ppt/slides/slide6.xml" Id="R4806efce590f4fb6" /><Relationship Type="http://schemas.openxmlformats.org/officeDocument/2006/relationships/slide" Target="/ppt/slides/slide7.xml" Id="R5a35a9eba4e046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f4c2a3813a4d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86e7bc6d6c4713" /><Relationship Type="http://schemas.openxmlformats.org/officeDocument/2006/relationships/theme" Target="/ppt/slideMasters/theme/theme1.xml" Id="Re33b7a55359243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86e7bc6d6c47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7bcc82395748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1ebc7caeea46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9e1d6d875641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1b8ecaf14b4c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f794c6cc564ce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fb93611dec4e0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a19b1a522748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RAM ARKITEKTUR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RAM ARKITEKTUR AS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17 813 105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−603 945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−831 539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1 593 910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4 864 271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BRÅTEN TROND BJØRN  –  12,0 %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BULL-HANSEN PEER FREDRIK  –  12,0 %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DAHLEN ANNE  –  12,0 %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GRØNENG HILDE CATHRINE  –  12,0 %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HÅVARD  –  12,0 %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HORTEN BJØRN  –  12,0 %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Elvegata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2609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post@ram-arkitektur.no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www.ram-arkitektur.no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986 771 735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 ARKITEKTUR AS</a:t>
            </a:r>
          </a:p>
        </p:txBody>
      </p:sp>
    </p:spTree>
  </p:cSld>
  <p:clrMapOvr>
    <a:masterClrMapping xmlns:a="http://schemas.openxmlformats.org/drawingml/2006/main"/>
  </p:clrMapOvr>
</p:sld>
</file>