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4ea757d40944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6053bf1ca24a3b"/>
  </p:sldMasterIdLst>
  <p:sldIdLst>
    <p:sldId xmlns:r="http://schemas.openxmlformats.org/officeDocument/2006/relationships" id="256" r:id="R00181e6e603c402f"/>
    <p:sldId xmlns:r="http://schemas.openxmlformats.org/officeDocument/2006/relationships" id="257" r:id="R25d404a51d674055"/>
    <p:sldId xmlns:r="http://schemas.openxmlformats.org/officeDocument/2006/relationships" id="258" r:id="Rc47c8e5842be4919"/>
    <p:sldId xmlns:r="http://schemas.openxmlformats.org/officeDocument/2006/relationships" id="259" r:id="R663db1e3fb74421e"/>
    <p:sldId xmlns:r="http://schemas.openxmlformats.org/officeDocument/2006/relationships" id="260" r:id="Rf7d71695b1764e47"/>
    <p:sldId xmlns:r="http://schemas.openxmlformats.org/officeDocument/2006/relationships" id="261" r:id="R85e35e6a24c74ef1"/>
    <p:sldId xmlns:r="http://schemas.openxmlformats.org/officeDocument/2006/relationships" id="262" r:id="R26d59aab16e74a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6053bf1ca24a3b" /><Relationship Type="http://schemas.openxmlformats.org/officeDocument/2006/relationships/slide" Target="/ppt/slides/slide1.xml" Id="R00181e6e603c402f" /><Relationship Type="http://schemas.openxmlformats.org/officeDocument/2006/relationships/slide" Target="/ppt/slides/slide2.xml" Id="R25d404a51d674055" /><Relationship Type="http://schemas.openxmlformats.org/officeDocument/2006/relationships/slide" Target="/ppt/slides/slide3.xml" Id="Rc47c8e5842be4919" /><Relationship Type="http://schemas.openxmlformats.org/officeDocument/2006/relationships/slide" Target="/ppt/slides/slide4.xml" Id="R663db1e3fb74421e" /><Relationship Type="http://schemas.openxmlformats.org/officeDocument/2006/relationships/slide" Target="/ppt/slides/slide5.xml" Id="Rf7d71695b1764e47" /><Relationship Type="http://schemas.openxmlformats.org/officeDocument/2006/relationships/slide" Target="/ppt/slides/slide6.xml" Id="R85e35e6a24c74ef1" /><Relationship Type="http://schemas.openxmlformats.org/officeDocument/2006/relationships/slide" Target="/ppt/slides/slide7.xml" Id="R26d59aab16e74a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e21199707544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7db21dbf34084" /><Relationship Type="http://schemas.openxmlformats.org/officeDocument/2006/relationships/theme" Target="/ppt/slideMasters/theme/theme1.xml" Id="R41c2e33bc89a4b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d7db21dbf340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d51770eb641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9221ccd0a40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b2048c8cb4f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f868504254e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249537bc74b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6e14dc5bf41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9f2e7746c4c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KROFU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KROFU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KROFU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KROFU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KROFU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KROFU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2 890 779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1 228 917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118 240 263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137 327 909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KROFU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DAHLING TOR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KROFU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Prestmovegen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7514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986 737 340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KROFU AS</a:t>
            </a:r>
          </a:p>
        </p:txBody>
      </p:sp>
    </p:spTree>
  </p:cSld>
  <p:clrMapOvr>
    <a:masterClrMapping xmlns:a="http://schemas.openxmlformats.org/drawingml/2006/main"/>
  </p:clrMapOvr>
</p:sld>
</file>