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1ed648bcf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06f2b5dbc4f2b"/>
  </p:sldMasterIdLst>
  <p:sldIdLst>
    <p:sldId xmlns:r="http://schemas.openxmlformats.org/officeDocument/2006/relationships" id="256" r:id="Rab5ad43b64244d42"/>
    <p:sldId xmlns:r="http://schemas.openxmlformats.org/officeDocument/2006/relationships" id="257" r:id="R8c58580a90164aba"/>
    <p:sldId xmlns:r="http://schemas.openxmlformats.org/officeDocument/2006/relationships" id="258" r:id="R73971bb7b4134c08"/>
    <p:sldId xmlns:r="http://schemas.openxmlformats.org/officeDocument/2006/relationships" id="259" r:id="Rc1e9ae207e1b4ef8"/>
    <p:sldId xmlns:r="http://schemas.openxmlformats.org/officeDocument/2006/relationships" id="260" r:id="R52b2042784ba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06f2b5dbc4f2b" /><Relationship Type="http://schemas.openxmlformats.org/officeDocument/2006/relationships/slide" Target="/ppt/slides/slide1.xml" Id="Rab5ad43b64244d42" /><Relationship Type="http://schemas.openxmlformats.org/officeDocument/2006/relationships/slide" Target="/ppt/slides/slide2.xml" Id="R8c58580a90164aba" /><Relationship Type="http://schemas.openxmlformats.org/officeDocument/2006/relationships/slide" Target="/ppt/slides/slide3.xml" Id="R73971bb7b4134c08" /><Relationship Type="http://schemas.openxmlformats.org/officeDocument/2006/relationships/slide" Target="/ppt/slides/slide4.xml" Id="Rc1e9ae207e1b4ef8" /><Relationship Type="http://schemas.openxmlformats.org/officeDocument/2006/relationships/slide" Target="/ppt/slides/slide5.xml" Id="R52b2042784ba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81d97f7ec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60184d1e745a8" /><Relationship Type="http://schemas.openxmlformats.org/officeDocument/2006/relationships/theme" Target="/ppt/slideMasters/theme/theme1.xml" Id="Rc639fa2c7c45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060184d1e745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a760fca14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9df65c346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9497d2148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d18fbd28740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33ce5d91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