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a94f7d2ff143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7fee82b5b44caf"/>
  </p:sldMasterIdLst>
  <p:sldIdLst>
    <p:sldId xmlns:r="http://schemas.openxmlformats.org/officeDocument/2006/relationships" id="256" r:id="R41c3203cc1d9407d"/>
    <p:sldId xmlns:r="http://schemas.openxmlformats.org/officeDocument/2006/relationships" id="257" r:id="R17b4add485fb4183"/>
    <p:sldId xmlns:r="http://schemas.openxmlformats.org/officeDocument/2006/relationships" id="258" r:id="R70c4067ff06141f9"/>
    <p:sldId xmlns:r="http://schemas.openxmlformats.org/officeDocument/2006/relationships" id="259" r:id="R3b86f49719a64b8f"/>
    <p:sldId xmlns:r="http://schemas.openxmlformats.org/officeDocument/2006/relationships" id="260" r:id="R68fdc792daea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fee82b5b44caf" /><Relationship Type="http://schemas.openxmlformats.org/officeDocument/2006/relationships/slide" Target="/ppt/slides/slide1.xml" Id="R41c3203cc1d9407d" /><Relationship Type="http://schemas.openxmlformats.org/officeDocument/2006/relationships/slide" Target="/ppt/slides/slide2.xml" Id="R17b4add485fb4183" /><Relationship Type="http://schemas.openxmlformats.org/officeDocument/2006/relationships/slide" Target="/ppt/slides/slide3.xml" Id="R70c4067ff06141f9" /><Relationship Type="http://schemas.openxmlformats.org/officeDocument/2006/relationships/slide" Target="/ppt/slides/slide4.xml" Id="R3b86f49719a64b8f" /><Relationship Type="http://schemas.openxmlformats.org/officeDocument/2006/relationships/slide" Target="/ppt/slides/slide5.xml" Id="R68fdc792daea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d7640af65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aa5e59b74fed" /><Relationship Type="http://schemas.openxmlformats.org/officeDocument/2006/relationships/theme" Target="/ppt/slideMasters/theme/theme1.xml" Id="R9ec61bbb5670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8aa5e59b7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63f07bb2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0ca83b85745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13c06bbc2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f1614e30a47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83d3c6c42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