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40091ff7b0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7493f1fecf4f8b"/>
  </p:sldMasterIdLst>
  <p:sldIdLst>
    <p:sldId xmlns:r="http://schemas.openxmlformats.org/officeDocument/2006/relationships" id="256" r:id="R33a2cf91267c4ce9"/>
    <p:sldId xmlns:r="http://schemas.openxmlformats.org/officeDocument/2006/relationships" id="257" r:id="R0890f95eec6748a1"/>
    <p:sldId xmlns:r="http://schemas.openxmlformats.org/officeDocument/2006/relationships" id="258" r:id="R2b775ad2c34d4af8"/>
    <p:sldId xmlns:r="http://schemas.openxmlformats.org/officeDocument/2006/relationships" id="259" r:id="R8f3dbffaafbb4509"/>
    <p:sldId xmlns:r="http://schemas.openxmlformats.org/officeDocument/2006/relationships" id="260" r:id="Rdbdb208f71304da9"/>
    <p:sldId xmlns:r="http://schemas.openxmlformats.org/officeDocument/2006/relationships" id="261" r:id="Re51ec1ffa1234e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493f1fecf4f8b" /><Relationship Type="http://schemas.openxmlformats.org/officeDocument/2006/relationships/slide" Target="/ppt/slides/slide1.xml" Id="R33a2cf91267c4ce9" /><Relationship Type="http://schemas.openxmlformats.org/officeDocument/2006/relationships/slide" Target="/ppt/slides/slide2.xml" Id="R0890f95eec6748a1" /><Relationship Type="http://schemas.openxmlformats.org/officeDocument/2006/relationships/slide" Target="/ppt/slides/slide3.xml" Id="R2b775ad2c34d4af8" /><Relationship Type="http://schemas.openxmlformats.org/officeDocument/2006/relationships/slide" Target="/ppt/slides/slide4.xml" Id="R8f3dbffaafbb4509" /><Relationship Type="http://schemas.openxmlformats.org/officeDocument/2006/relationships/slide" Target="/ppt/slides/slide5.xml" Id="Rdbdb208f71304da9" /><Relationship Type="http://schemas.openxmlformats.org/officeDocument/2006/relationships/slide" Target="/ppt/slides/slide6.xml" Id="Re51ec1ffa1234e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dad91bd93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068e192c84ef8" /><Relationship Type="http://schemas.openxmlformats.org/officeDocument/2006/relationships/theme" Target="/ppt/slideMasters/theme/theme1.xml" Id="R3a014910246e49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3068e192c84e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55d8166ba43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1d7d41f24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187f30c1e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fef73599b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c977c8d834b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e08e49aa5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