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5cb61de19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1ed8400ad9473f"/>
  </p:sldMasterIdLst>
  <p:sldIdLst>
    <p:sldId xmlns:r="http://schemas.openxmlformats.org/officeDocument/2006/relationships" id="256" r:id="Re1df0f9b17bd481d"/>
    <p:sldId xmlns:r="http://schemas.openxmlformats.org/officeDocument/2006/relationships" id="257" r:id="Re22bcaa72e474927"/>
    <p:sldId xmlns:r="http://schemas.openxmlformats.org/officeDocument/2006/relationships" id="258" r:id="R58ba6a491d7e4ab3"/>
    <p:sldId xmlns:r="http://schemas.openxmlformats.org/officeDocument/2006/relationships" id="259" r:id="R7533b82f09604514"/>
    <p:sldId xmlns:r="http://schemas.openxmlformats.org/officeDocument/2006/relationships" id="260" r:id="Rd31c3812c43d4cec"/>
    <p:sldId xmlns:r="http://schemas.openxmlformats.org/officeDocument/2006/relationships" id="261" r:id="Rd98c332de8b1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ed8400ad9473f" /><Relationship Type="http://schemas.openxmlformats.org/officeDocument/2006/relationships/slide" Target="/ppt/slides/slide1.xml" Id="Re1df0f9b17bd481d" /><Relationship Type="http://schemas.openxmlformats.org/officeDocument/2006/relationships/slide" Target="/ppt/slides/slide2.xml" Id="Re22bcaa72e474927" /><Relationship Type="http://schemas.openxmlformats.org/officeDocument/2006/relationships/slide" Target="/ppt/slides/slide3.xml" Id="R58ba6a491d7e4ab3" /><Relationship Type="http://schemas.openxmlformats.org/officeDocument/2006/relationships/slide" Target="/ppt/slides/slide4.xml" Id="R7533b82f09604514" /><Relationship Type="http://schemas.openxmlformats.org/officeDocument/2006/relationships/slide" Target="/ppt/slides/slide5.xml" Id="Rd31c3812c43d4cec" /><Relationship Type="http://schemas.openxmlformats.org/officeDocument/2006/relationships/slide" Target="/ppt/slides/slide6.xml" Id="Rd98c332de8b1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ff9a4e90c43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26e8659b545ab" /><Relationship Type="http://schemas.openxmlformats.org/officeDocument/2006/relationships/theme" Target="/ppt/slideMasters/theme/theme1.xml" Id="Rc9e0e76e8e01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26e8659b5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c20cbecda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1ef845cf14c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ebde27b69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88e6de2ea47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9afc20d09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8497075e1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