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e0b4ccfe744f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002626a1964a31"/>
  </p:sldMasterIdLst>
  <p:sldIdLst>
    <p:sldId xmlns:r="http://schemas.openxmlformats.org/officeDocument/2006/relationships" id="256" r:id="R8aa7279afb29450f"/>
    <p:sldId xmlns:r="http://schemas.openxmlformats.org/officeDocument/2006/relationships" id="257" r:id="R3b1cc5bca7164cc3"/>
    <p:sldId xmlns:r="http://schemas.openxmlformats.org/officeDocument/2006/relationships" id="258" r:id="R4f6b9cb4b4cb41bb"/>
    <p:sldId xmlns:r="http://schemas.openxmlformats.org/officeDocument/2006/relationships" id="259" r:id="R235641a53dc745ed"/>
    <p:sldId xmlns:r="http://schemas.openxmlformats.org/officeDocument/2006/relationships" id="260" r:id="R01a8a28df62a45db"/>
    <p:sldId xmlns:r="http://schemas.openxmlformats.org/officeDocument/2006/relationships" id="261" r:id="Ra1feadeefee24086"/>
    <p:sldId xmlns:r="http://schemas.openxmlformats.org/officeDocument/2006/relationships" id="262" r:id="R2168c6a795eb4c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002626a1964a31" /><Relationship Type="http://schemas.openxmlformats.org/officeDocument/2006/relationships/slide" Target="/ppt/slides/slide1.xml" Id="R8aa7279afb29450f" /><Relationship Type="http://schemas.openxmlformats.org/officeDocument/2006/relationships/slide" Target="/ppt/slides/slide2.xml" Id="R3b1cc5bca7164cc3" /><Relationship Type="http://schemas.openxmlformats.org/officeDocument/2006/relationships/slide" Target="/ppt/slides/slide3.xml" Id="R4f6b9cb4b4cb41bb" /><Relationship Type="http://schemas.openxmlformats.org/officeDocument/2006/relationships/slide" Target="/ppt/slides/slide4.xml" Id="R235641a53dc745ed" /><Relationship Type="http://schemas.openxmlformats.org/officeDocument/2006/relationships/slide" Target="/ppt/slides/slide5.xml" Id="R01a8a28df62a45db" /><Relationship Type="http://schemas.openxmlformats.org/officeDocument/2006/relationships/slide" Target="/ppt/slides/slide6.xml" Id="Ra1feadeefee24086" /><Relationship Type="http://schemas.openxmlformats.org/officeDocument/2006/relationships/slide" Target="/ppt/slides/slide7.xml" Id="R2168c6a795eb4c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c427bfc2154e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870be03704ac5" /><Relationship Type="http://schemas.openxmlformats.org/officeDocument/2006/relationships/theme" Target="/ppt/slideMasters/theme/theme1.xml" Id="Rdfdd031fd47c45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7870be03704a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7f302d43904d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f6a10f0ed40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50c9aa13084c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b11506a8c4c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f9e059a7b4f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800039dfd4b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056bd916b47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SAGA BUSINESS 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SAGA BUSINESS PARTNER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21 004 789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637 820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217 371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−730 184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9 846 499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STEINAR JACOBSEN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Elveveien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3262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13 91 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larvik@sagarr.no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www.sagarr.no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986 557 113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