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7f088634245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3650086cb45a4"/>
  </p:sldMasterIdLst>
  <p:sldIdLst>
    <p:sldId xmlns:r="http://schemas.openxmlformats.org/officeDocument/2006/relationships" id="256" r:id="Rebb0e832b0d14278"/>
    <p:sldId xmlns:r="http://schemas.openxmlformats.org/officeDocument/2006/relationships" id="257" r:id="Re28ca58135cc445e"/>
    <p:sldId xmlns:r="http://schemas.openxmlformats.org/officeDocument/2006/relationships" id="258" r:id="Rc2d22ff49a454168"/>
    <p:sldId xmlns:r="http://schemas.openxmlformats.org/officeDocument/2006/relationships" id="259" r:id="R853a748c49d54e33"/>
    <p:sldId xmlns:r="http://schemas.openxmlformats.org/officeDocument/2006/relationships" id="260" r:id="R8dc16487938a48f4"/>
    <p:sldId xmlns:r="http://schemas.openxmlformats.org/officeDocument/2006/relationships" id="261" r:id="R32e2642d050b40fc"/>
    <p:sldId xmlns:r="http://schemas.openxmlformats.org/officeDocument/2006/relationships" id="262" r:id="R31952c7ee74c4f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3650086cb45a4" /><Relationship Type="http://schemas.openxmlformats.org/officeDocument/2006/relationships/slide" Target="/ppt/slides/slide1.xml" Id="Rebb0e832b0d14278" /><Relationship Type="http://schemas.openxmlformats.org/officeDocument/2006/relationships/slide" Target="/ppt/slides/slide2.xml" Id="Re28ca58135cc445e" /><Relationship Type="http://schemas.openxmlformats.org/officeDocument/2006/relationships/slide" Target="/ppt/slides/slide3.xml" Id="Rc2d22ff49a454168" /><Relationship Type="http://schemas.openxmlformats.org/officeDocument/2006/relationships/slide" Target="/ppt/slides/slide4.xml" Id="R853a748c49d54e33" /><Relationship Type="http://schemas.openxmlformats.org/officeDocument/2006/relationships/slide" Target="/ppt/slides/slide5.xml" Id="R8dc16487938a48f4" /><Relationship Type="http://schemas.openxmlformats.org/officeDocument/2006/relationships/slide" Target="/ppt/slides/slide6.xml" Id="R32e2642d050b40fc" /><Relationship Type="http://schemas.openxmlformats.org/officeDocument/2006/relationships/slide" Target="/ppt/slides/slide7.xml" Id="R31952c7ee74c4f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ab311350a40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d8647f9ba44ca" /><Relationship Type="http://schemas.openxmlformats.org/officeDocument/2006/relationships/theme" Target="/ppt/slideMasters/theme/theme1.xml" Id="Rf94d22f6179749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7d8647f9ba44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3aeb9a4f545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0b003af7147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5cc66e91a47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f6f3e45f945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296b3b53749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77cfe49a448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53c5985c34d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MALERMESTERTJENESTEN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MALERMESTERTJENESTEN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5 263 209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HVITEBJØRN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