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e1d2ae69fd4c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3989544794bca"/>
  </p:sldMasterIdLst>
  <p:sldIdLst>
    <p:sldId xmlns:r="http://schemas.openxmlformats.org/officeDocument/2006/relationships" id="256" r:id="R80e23640d73d4805"/>
    <p:sldId xmlns:r="http://schemas.openxmlformats.org/officeDocument/2006/relationships" id="257" r:id="R4b5e351069ea4b33"/>
    <p:sldId xmlns:r="http://schemas.openxmlformats.org/officeDocument/2006/relationships" id="258" r:id="R38ba657730ff4e23"/>
    <p:sldId xmlns:r="http://schemas.openxmlformats.org/officeDocument/2006/relationships" id="259" r:id="R8d9002594cd34f21"/>
    <p:sldId xmlns:r="http://schemas.openxmlformats.org/officeDocument/2006/relationships" id="260" r:id="Rbf576f37bc8147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3989544794bca" /><Relationship Type="http://schemas.openxmlformats.org/officeDocument/2006/relationships/slide" Target="/ppt/slides/slide1.xml" Id="R80e23640d73d4805" /><Relationship Type="http://schemas.openxmlformats.org/officeDocument/2006/relationships/slide" Target="/ppt/slides/slide2.xml" Id="R4b5e351069ea4b33" /><Relationship Type="http://schemas.openxmlformats.org/officeDocument/2006/relationships/slide" Target="/ppt/slides/slide3.xml" Id="R38ba657730ff4e23" /><Relationship Type="http://schemas.openxmlformats.org/officeDocument/2006/relationships/slide" Target="/ppt/slides/slide4.xml" Id="R8d9002594cd34f21" /><Relationship Type="http://schemas.openxmlformats.org/officeDocument/2006/relationships/slide" Target="/ppt/slides/slide5.xml" Id="Rbf576f37bc8147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142c00c64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c2d99593845b8" /><Relationship Type="http://schemas.openxmlformats.org/officeDocument/2006/relationships/theme" Target="/ppt/slideMasters/theme/theme1.xml" Id="R407a106f3f8c46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8c2d99593845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b9020fc0941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07d66c64143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2342519d24e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1869314be47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f2b5fd84c48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FRYSJA BILGLASS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 BILGLASS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986 479 708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FRYSJA BILGLASS AS</a:t>
            </a:r>
          </a:p>
        </p:txBody>
      </p:sp>
    </p:spTree>
  </p:cSld>
  <p:clrMapOvr>
    <a:masterClrMapping xmlns:a="http://schemas.openxmlformats.org/drawingml/2006/main"/>
  </p:clrMapOvr>
</p:sld>
</file>