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34ec6e2a5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109a3286a4216"/>
  </p:sldMasterIdLst>
  <p:sldIdLst>
    <p:sldId xmlns:r="http://schemas.openxmlformats.org/officeDocument/2006/relationships" id="256" r:id="R1f17b8088c384c54"/>
    <p:sldId xmlns:r="http://schemas.openxmlformats.org/officeDocument/2006/relationships" id="257" r:id="Rc5b6b93820214144"/>
    <p:sldId xmlns:r="http://schemas.openxmlformats.org/officeDocument/2006/relationships" id="258" r:id="R7dd47e7229af4fcf"/>
    <p:sldId xmlns:r="http://schemas.openxmlformats.org/officeDocument/2006/relationships" id="259" r:id="Rfacf96157e6443d0"/>
    <p:sldId xmlns:r="http://schemas.openxmlformats.org/officeDocument/2006/relationships" id="260" r:id="R4009e89fa0b94fbf"/>
    <p:sldId xmlns:r="http://schemas.openxmlformats.org/officeDocument/2006/relationships" id="261" r:id="R11476bc6ca45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109a3286a4216" /><Relationship Type="http://schemas.openxmlformats.org/officeDocument/2006/relationships/slide" Target="/ppt/slides/slide1.xml" Id="R1f17b8088c384c54" /><Relationship Type="http://schemas.openxmlformats.org/officeDocument/2006/relationships/slide" Target="/ppt/slides/slide2.xml" Id="Rc5b6b93820214144" /><Relationship Type="http://schemas.openxmlformats.org/officeDocument/2006/relationships/slide" Target="/ppt/slides/slide3.xml" Id="R7dd47e7229af4fcf" /><Relationship Type="http://schemas.openxmlformats.org/officeDocument/2006/relationships/slide" Target="/ppt/slides/slide4.xml" Id="Rfacf96157e6443d0" /><Relationship Type="http://schemas.openxmlformats.org/officeDocument/2006/relationships/slide" Target="/ppt/slides/slide5.xml" Id="R4009e89fa0b94fbf" /><Relationship Type="http://schemas.openxmlformats.org/officeDocument/2006/relationships/slide" Target="/ppt/slides/slide6.xml" Id="R11476bc6ca45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8d0d5dc21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c8aa1cce5433e" /><Relationship Type="http://schemas.openxmlformats.org/officeDocument/2006/relationships/theme" Target="/ppt/slideMasters/theme/theme1.xml" Id="Rbcf9a7519db5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c8aa1cce5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0f33a8ca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aaeb2b4f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c851db4b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02988efe7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79bc8f2e0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66b0b7f0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