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7622a1a1d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b54cb21764a03"/>
  </p:sldMasterIdLst>
  <p:sldIdLst>
    <p:sldId xmlns:r="http://schemas.openxmlformats.org/officeDocument/2006/relationships" id="256" r:id="R45328eab0cbe465d"/>
    <p:sldId xmlns:r="http://schemas.openxmlformats.org/officeDocument/2006/relationships" id="257" r:id="R15f112435ca24327"/>
    <p:sldId xmlns:r="http://schemas.openxmlformats.org/officeDocument/2006/relationships" id="258" r:id="Rb9edbc1065cc4930"/>
    <p:sldId xmlns:r="http://schemas.openxmlformats.org/officeDocument/2006/relationships" id="259" r:id="Re044bfce29cb4c61"/>
    <p:sldId xmlns:r="http://schemas.openxmlformats.org/officeDocument/2006/relationships" id="260" r:id="R76461ef73be04432"/>
    <p:sldId xmlns:r="http://schemas.openxmlformats.org/officeDocument/2006/relationships" id="261" r:id="R2dc34cc312a2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b54cb21764a03" /><Relationship Type="http://schemas.openxmlformats.org/officeDocument/2006/relationships/slide" Target="/ppt/slides/slide1.xml" Id="R45328eab0cbe465d" /><Relationship Type="http://schemas.openxmlformats.org/officeDocument/2006/relationships/slide" Target="/ppt/slides/slide2.xml" Id="R15f112435ca24327" /><Relationship Type="http://schemas.openxmlformats.org/officeDocument/2006/relationships/slide" Target="/ppt/slides/slide3.xml" Id="Rb9edbc1065cc4930" /><Relationship Type="http://schemas.openxmlformats.org/officeDocument/2006/relationships/slide" Target="/ppt/slides/slide4.xml" Id="Re044bfce29cb4c61" /><Relationship Type="http://schemas.openxmlformats.org/officeDocument/2006/relationships/slide" Target="/ppt/slides/slide5.xml" Id="R76461ef73be04432" /><Relationship Type="http://schemas.openxmlformats.org/officeDocument/2006/relationships/slide" Target="/ppt/slides/slide6.xml" Id="R2dc34cc312a2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008def0b5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8e86b84e4d7a" /><Relationship Type="http://schemas.openxmlformats.org/officeDocument/2006/relationships/theme" Target="/ppt/slideMasters/theme/theme1.xml" Id="Ree5a84175a5e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e8e86b84e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67749e39c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4fbcfcb12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a3d29a42f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97680266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56fe09864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0ceee206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&amp; JENSEN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