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ec0ea8afe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1d1b9c8cf45e4"/>
  </p:sldMasterIdLst>
  <p:sldIdLst>
    <p:sldId xmlns:r="http://schemas.openxmlformats.org/officeDocument/2006/relationships" id="256" r:id="Rb45f0bc207854ead"/>
    <p:sldId xmlns:r="http://schemas.openxmlformats.org/officeDocument/2006/relationships" id="257" r:id="Rb62f815727bc442a"/>
    <p:sldId xmlns:r="http://schemas.openxmlformats.org/officeDocument/2006/relationships" id="258" r:id="Ra8bb561d132e4132"/>
    <p:sldId xmlns:r="http://schemas.openxmlformats.org/officeDocument/2006/relationships" id="259" r:id="Re53503203aeb47d7"/>
    <p:sldId xmlns:r="http://schemas.openxmlformats.org/officeDocument/2006/relationships" id="260" r:id="R21bb82f642b5463d"/>
    <p:sldId xmlns:r="http://schemas.openxmlformats.org/officeDocument/2006/relationships" id="261" r:id="Re976bfb1aebc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1d1b9c8cf45e4" /><Relationship Type="http://schemas.openxmlformats.org/officeDocument/2006/relationships/slide" Target="/ppt/slides/slide1.xml" Id="Rb45f0bc207854ead" /><Relationship Type="http://schemas.openxmlformats.org/officeDocument/2006/relationships/slide" Target="/ppt/slides/slide2.xml" Id="Rb62f815727bc442a" /><Relationship Type="http://schemas.openxmlformats.org/officeDocument/2006/relationships/slide" Target="/ppt/slides/slide3.xml" Id="Ra8bb561d132e4132" /><Relationship Type="http://schemas.openxmlformats.org/officeDocument/2006/relationships/slide" Target="/ppt/slides/slide4.xml" Id="Re53503203aeb47d7" /><Relationship Type="http://schemas.openxmlformats.org/officeDocument/2006/relationships/slide" Target="/ppt/slides/slide5.xml" Id="R21bb82f642b5463d" /><Relationship Type="http://schemas.openxmlformats.org/officeDocument/2006/relationships/slide" Target="/ppt/slides/slide6.xml" Id="Re976bfb1aebc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2d6b8f17c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92e96069a488a" /><Relationship Type="http://schemas.openxmlformats.org/officeDocument/2006/relationships/theme" Target="/ppt/slideMasters/theme/theme1.xml" Id="Rc92fb48531a1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92e96069a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d931eae1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7bcd97d1349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15ba5b17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994f7179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a1981bbb9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07177bc0b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