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f41f2470d3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9d07f7231c40c1"/>
  </p:sldMasterIdLst>
  <p:sldIdLst>
    <p:sldId xmlns:r="http://schemas.openxmlformats.org/officeDocument/2006/relationships" id="256" r:id="R02f534ee841d4ade"/>
    <p:sldId xmlns:r="http://schemas.openxmlformats.org/officeDocument/2006/relationships" id="257" r:id="R1170164df0a2466d"/>
    <p:sldId xmlns:r="http://schemas.openxmlformats.org/officeDocument/2006/relationships" id="258" r:id="Ra3af48edd66b467e"/>
    <p:sldId xmlns:r="http://schemas.openxmlformats.org/officeDocument/2006/relationships" id="259" r:id="Rb326f44450d94569"/>
    <p:sldId xmlns:r="http://schemas.openxmlformats.org/officeDocument/2006/relationships" id="260" r:id="Ra859d66241a64df0"/>
    <p:sldId xmlns:r="http://schemas.openxmlformats.org/officeDocument/2006/relationships" id="261" r:id="Rb0a02ef8264d4b90"/>
    <p:sldId xmlns:r="http://schemas.openxmlformats.org/officeDocument/2006/relationships" id="262" r:id="Rc0ca48a93189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d07f7231c40c1" /><Relationship Type="http://schemas.openxmlformats.org/officeDocument/2006/relationships/slide" Target="/ppt/slides/slide1.xml" Id="R02f534ee841d4ade" /><Relationship Type="http://schemas.openxmlformats.org/officeDocument/2006/relationships/slide" Target="/ppt/slides/slide2.xml" Id="R1170164df0a2466d" /><Relationship Type="http://schemas.openxmlformats.org/officeDocument/2006/relationships/slide" Target="/ppt/slides/slide3.xml" Id="Ra3af48edd66b467e" /><Relationship Type="http://schemas.openxmlformats.org/officeDocument/2006/relationships/slide" Target="/ppt/slides/slide4.xml" Id="Rb326f44450d94569" /><Relationship Type="http://schemas.openxmlformats.org/officeDocument/2006/relationships/slide" Target="/ppt/slides/slide5.xml" Id="Ra859d66241a64df0" /><Relationship Type="http://schemas.openxmlformats.org/officeDocument/2006/relationships/slide" Target="/ppt/slides/slide6.xml" Id="Rb0a02ef8264d4b90" /><Relationship Type="http://schemas.openxmlformats.org/officeDocument/2006/relationships/slide" Target="/ppt/slides/slide7.xml" Id="Rc0ca48a93189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02d591588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64a3bf7e24d88" /><Relationship Type="http://schemas.openxmlformats.org/officeDocument/2006/relationships/theme" Target="/ppt/slideMasters/theme/theme1.xml" Id="R2807f51282174f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64a3bf7e24d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0162d5079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ef8d227a24b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8bf3d797545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d5a017c20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203f78751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69b0fd71544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40864b35749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SEGLEM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553 923 000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682 631 000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JORUNN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SYNNØVE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SYSEG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firmapost@knutsenoas.com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