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a4b2a49ff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cee196964469e"/>
  </p:sldMasterIdLst>
  <p:sldIdLst>
    <p:sldId xmlns:r="http://schemas.openxmlformats.org/officeDocument/2006/relationships" id="256" r:id="R45bfc0cc2f6a4b4f"/>
    <p:sldId xmlns:r="http://schemas.openxmlformats.org/officeDocument/2006/relationships" id="257" r:id="R047e05f1a0e74589"/>
    <p:sldId xmlns:r="http://schemas.openxmlformats.org/officeDocument/2006/relationships" id="258" r:id="Rc9833e7dbe564cb9"/>
    <p:sldId xmlns:r="http://schemas.openxmlformats.org/officeDocument/2006/relationships" id="259" r:id="R2259677618134b71"/>
    <p:sldId xmlns:r="http://schemas.openxmlformats.org/officeDocument/2006/relationships" id="260" r:id="R39de8ef4c7d84a3b"/>
    <p:sldId xmlns:r="http://schemas.openxmlformats.org/officeDocument/2006/relationships" id="261" r:id="R11dc78b240bc401e"/>
    <p:sldId xmlns:r="http://schemas.openxmlformats.org/officeDocument/2006/relationships" id="262" r:id="R944a57cb79f4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cee196964469e" /><Relationship Type="http://schemas.openxmlformats.org/officeDocument/2006/relationships/slide" Target="/ppt/slides/slide1.xml" Id="R45bfc0cc2f6a4b4f" /><Relationship Type="http://schemas.openxmlformats.org/officeDocument/2006/relationships/slide" Target="/ppt/slides/slide2.xml" Id="R047e05f1a0e74589" /><Relationship Type="http://schemas.openxmlformats.org/officeDocument/2006/relationships/slide" Target="/ppt/slides/slide3.xml" Id="Rc9833e7dbe564cb9" /><Relationship Type="http://schemas.openxmlformats.org/officeDocument/2006/relationships/slide" Target="/ppt/slides/slide4.xml" Id="R2259677618134b71" /><Relationship Type="http://schemas.openxmlformats.org/officeDocument/2006/relationships/slide" Target="/ppt/slides/slide5.xml" Id="R39de8ef4c7d84a3b" /><Relationship Type="http://schemas.openxmlformats.org/officeDocument/2006/relationships/slide" Target="/ppt/slides/slide6.xml" Id="R11dc78b240bc401e" /><Relationship Type="http://schemas.openxmlformats.org/officeDocument/2006/relationships/slide" Target="/ppt/slides/slide7.xml" Id="R944a57cb79f4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69b457cdb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0019cc504ef0" /><Relationship Type="http://schemas.openxmlformats.org/officeDocument/2006/relationships/theme" Target="/ppt/slideMasters/theme/theme1.xml" Id="R5421f21a9385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f0019cc50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1bbe4d372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c372fb17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2f1a74248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38822e127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5e058b3c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b6ef7d2d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59ee4b50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