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f6f89e5e1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11701abee54d95"/>
  </p:sldMasterIdLst>
  <p:sldIdLst>
    <p:sldId xmlns:r="http://schemas.openxmlformats.org/officeDocument/2006/relationships" id="256" r:id="R44f3257069aa4f37"/>
    <p:sldId xmlns:r="http://schemas.openxmlformats.org/officeDocument/2006/relationships" id="257" r:id="R49a5d59fff544694"/>
    <p:sldId xmlns:r="http://schemas.openxmlformats.org/officeDocument/2006/relationships" id="258" r:id="Re03783db7a854f77"/>
    <p:sldId xmlns:r="http://schemas.openxmlformats.org/officeDocument/2006/relationships" id="259" r:id="R516d5df24fd64321"/>
    <p:sldId xmlns:r="http://schemas.openxmlformats.org/officeDocument/2006/relationships" id="260" r:id="R2229ec935eb24672"/>
    <p:sldId xmlns:r="http://schemas.openxmlformats.org/officeDocument/2006/relationships" id="261" r:id="R68590fd8f38e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1701abee54d95" /><Relationship Type="http://schemas.openxmlformats.org/officeDocument/2006/relationships/slide" Target="/ppt/slides/slide1.xml" Id="R44f3257069aa4f37" /><Relationship Type="http://schemas.openxmlformats.org/officeDocument/2006/relationships/slide" Target="/ppt/slides/slide2.xml" Id="R49a5d59fff544694" /><Relationship Type="http://schemas.openxmlformats.org/officeDocument/2006/relationships/slide" Target="/ppt/slides/slide3.xml" Id="Re03783db7a854f77" /><Relationship Type="http://schemas.openxmlformats.org/officeDocument/2006/relationships/slide" Target="/ppt/slides/slide4.xml" Id="R516d5df24fd64321" /><Relationship Type="http://schemas.openxmlformats.org/officeDocument/2006/relationships/slide" Target="/ppt/slides/slide5.xml" Id="R2229ec935eb24672" /><Relationship Type="http://schemas.openxmlformats.org/officeDocument/2006/relationships/slide" Target="/ppt/slides/slide6.xml" Id="R68590fd8f38e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14ec89008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6308ddf9949fb" /><Relationship Type="http://schemas.openxmlformats.org/officeDocument/2006/relationships/theme" Target="/ppt/slideMasters/theme/theme1.xml" Id="R6c5d8923b4c7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6308ddf99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d37ee4ed9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1f714e2e2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8fb23cb0f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2ad4c3a73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fc0e26736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ab8122a3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