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7cb66db40a42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9126c3bac3423c"/>
  </p:sldMasterIdLst>
  <p:sldIdLst>
    <p:sldId xmlns:r="http://schemas.openxmlformats.org/officeDocument/2006/relationships" id="256" r:id="Rd56863245876456a"/>
    <p:sldId xmlns:r="http://schemas.openxmlformats.org/officeDocument/2006/relationships" id="257" r:id="Re7055c30a0da46db"/>
    <p:sldId xmlns:r="http://schemas.openxmlformats.org/officeDocument/2006/relationships" id="258" r:id="Rc0ac940478b640b7"/>
    <p:sldId xmlns:r="http://schemas.openxmlformats.org/officeDocument/2006/relationships" id="259" r:id="Rb77b2a4c36ea4d39"/>
    <p:sldId xmlns:r="http://schemas.openxmlformats.org/officeDocument/2006/relationships" id="260" r:id="R14cdb4afb09c4c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9126c3bac3423c" /><Relationship Type="http://schemas.openxmlformats.org/officeDocument/2006/relationships/slide" Target="/ppt/slides/slide1.xml" Id="Rd56863245876456a" /><Relationship Type="http://schemas.openxmlformats.org/officeDocument/2006/relationships/slide" Target="/ppt/slides/slide2.xml" Id="Re7055c30a0da46db" /><Relationship Type="http://schemas.openxmlformats.org/officeDocument/2006/relationships/slide" Target="/ppt/slides/slide3.xml" Id="Rc0ac940478b640b7" /><Relationship Type="http://schemas.openxmlformats.org/officeDocument/2006/relationships/slide" Target="/ppt/slides/slide4.xml" Id="Rb77b2a4c36ea4d39" /><Relationship Type="http://schemas.openxmlformats.org/officeDocument/2006/relationships/slide" Target="/ppt/slides/slide5.xml" Id="R14cdb4afb09c4c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df23e76ba4c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cc1a0ae5741c2" /><Relationship Type="http://schemas.openxmlformats.org/officeDocument/2006/relationships/theme" Target="/ppt/slideMasters/theme/theme1.xml" Id="R83976d6bbe0142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8cc1a0ae5741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f79598efe46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0e3a2779045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974a23d2b4f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7a48114d04d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25cc13b2240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DIREKTORATET FOR FORVALTNING OG ØKONOMISTYRING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DIREKTORATET FOR FORVALTNING OG ØKONOMISTYRING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Lørenfaret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79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postmottak@dfo.no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986 252 932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