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32c023e2384f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3687cda98346c3"/>
  </p:sldMasterIdLst>
  <p:sldIdLst>
    <p:sldId xmlns:r="http://schemas.openxmlformats.org/officeDocument/2006/relationships" id="256" r:id="R490c8832c0b3431e"/>
    <p:sldId xmlns:r="http://schemas.openxmlformats.org/officeDocument/2006/relationships" id="257" r:id="Rd14a8c2f21024b63"/>
    <p:sldId xmlns:r="http://schemas.openxmlformats.org/officeDocument/2006/relationships" id="258" r:id="R2c05500a9efc4758"/>
    <p:sldId xmlns:r="http://schemas.openxmlformats.org/officeDocument/2006/relationships" id="259" r:id="R848c9ee01ecf4dc8"/>
    <p:sldId xmlns:r="http://schemas.openxmlformats.org/officeDocument/2006/relationships" id="260" r:id="R0ffb7e48a2bd45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687cda98346c3" /><Relationship Type="http://schemas.openxmlformats.org/officeDocument/2006/relationships/slide" Target="/ppt/slides/slide1.xml" Id="R490c8832c0b3431e" /><Relationship Type="http://schemas.openxmlformats.org/officeDocument/2006/relationships/slide" Target="/ppt/slides/slide2.xml" Id="Rd14a8c2f21024b63" /><Relationship Type="http://schemas.openxmlformats.org/officeDocument/2006/relationships/slide" Target="/ppt/slides/slide3.xml" Id="R2c05500a9efc4758" /><Relationship Type="http://schemas.openxmlformats.org/officeDocument/2006/relationships/slide" Target="/ppt/slides/slide4.xml" Id="R848c9ee01ecf4dc8" /><Relationship Type="http://schemas.openxmlformats.org/officeDocument/2006/relationships/slide" Target="/ppt/slides/slide5.xml" Id="R0ffb7e48a2bd45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e7efdc4ed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7c09a87fc4c91" /><Relationship Type="http://schemas.openxmlformats.org/officeDocument/2006/relationships/theme" Target="/ppt/slideMasters/theme/theme1.xml" Id="R085378a1dd374f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f7c09a87fc4c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787785a2b47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6c945099444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d9a175f0d44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f436eeaf145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ccce52d5c40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DIREKTORATET FOR FORVALTNING OG ØKONOMISTYRING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DIREKTORATET FOR FORVALTNING OG ØKONOMISTYRING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Lørenfaret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79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postmottak@dfo.no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www.dfo.no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986 252 932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DIREKTORATET FOR FORVALTNING OG ØKONOMISTYRING</a:t>
            </a:r>
          </a:p>
        </p:txBody>
      </p:sp>
    </p:spTree>
  </p:cSld>
  <p:clrMapOvr>
    <a:masterClrMapping xmlns:a="http://schemas.openxmlformats.org/drawingml/2006/main"/>
  </p:clrMapOvr>
</p:sld>
</file>