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fb4ed5cb3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06a4d74544517"/>
  </p:sldMasterIdLst>
  <p:sldIdLst>
    <p:sldId xmlns:r="http://schemas.openxmlformats.org/officeDocument/2006/relationships" id="256" r:id="R274ee0e2562845d7"/>
    <p:sldId xmlns:r="http://schemas.openxmlformats.org/officeDocument/2006/relationships" id="257" r:id="R77783fc209ff4be9"/>
    <p:sldId xmlns:r="http://schemas.openxmlformats.org/officeDocument/2006/relationships" id="258" r:id="Rf184f2523e084b96"/>
    <p:sldId xmlns:r="http://schemas.openxmlformats.org/officeDocument/2006/relationships" id="259" r:id="R69697cbbdff34cbc"/>
    <p:sldId xmlns:r="http://schemas.openxmlformats.org/officeDocument/2006/relationships" id="260" r:id="R6276250d8a134470"/>
    <p:sldId xmlns:r="http://schemas.openxmlformats.org/officeDocument/2006/relationships" id="261" r:id="Rc78b0492efa54c05"/>
    <p:sldId xmlns:r="http://schemas.openxmlformats.org/officeDocument/2006/relationships" id="262" r:id="Rb2624065a103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06a4d74544517" /><Relationship Type="http://schemas.openxmlformats.org/officeDocument/2006/relationships/slide" Target="/ppt/slides/slide1.xml" Id="R274ee0e2562845d7" /><Relationship Type="http://schemas.openxmlformats.org/officeDocument/2006/relationships/slide" Target="/ppt/slides/slide2.xml" Id="R77783fc209ff4be9" /><Relationship Type="http://schemas.openxmlformats.org/officeDocument/2006/relationships/slide" Target="/ppt/slides/slide3.xml" Id="Rf184f2523e084b96" /><Relationship Type="http://schemas.openxmlformats.org/officeDocument/2006/relationships/slide" Target="/ppt/slides/slide4.xml" Id="R69697cbbdff34cbc" /><Relationship Type="http://schemas.openxmlformats.org/officeDocument/2006/relationships/slide" Target="/ppt/slides/slide5.xml" Id="R6276250d8a134470" /><Relationship Type="http://schemas.openxmlformats.org/officeDocument/2006/relationships/slide" Target="/ppt/slides/slide6.xml" Id="Rc78b0492efa54c05" /><Relationship Type="http://schemas.openxmlformats.org/officeDocument/2006/relationships/slide" Target="/ppt/slides/slide7.xml" Id="Rb2624065a103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8acec44e946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77539a8a04a46" /><Relationship Type="http://schemas.openxmlformats.org/officeDocument/2006/relationships/theme" Target="/ppt/slideMasters/theme/theme1.xml" Id="R1211648884a0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77539a8a0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51618a7fd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d41cceb92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064f210a94b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2f69ab730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1532706934c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7c749f6df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8894138e5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