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d527f3294145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09268f09e04605"/>
  </p:sldMasterIdLst>
  <p:sldIdLst>
    <p:sldId xmlns:r="http://schemas.openxmlformats.org/officeDocument/2006/relationships" id="256" r:id="R90ef7e60bd044471"/>
    <p:sldId xmlns:r="http://schemas.openxmlformats.org/officeDocument/2006/relationships" id="257" r:id="Rdcf49d49c5e34a8b"/>
    <p:sldId xmlns:r="http://schemas.openxmlformats.org/officeDocument/2006/relationships" id="258" r:id="R076596fced4a4708"/>
    <p:sldId xmlns:r="http://schemas.openxmlformats.org/officeDocument/2006/relationships" id="259" r:id="Re3b68049c431425b"/>
    <p:sldId xmlns:r="http://schemas.openxmlformats.org/officeDocument/2006/relationships" id="260" r:id="R55eca13310a24e5d"/>
    <p:sldId xmlns:r="http://schemas.openxmlformats.org/officeDocument/2006/relationships" id="261" r:id="R0c945f6113a24b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9268f09e04605" /><Relationship Type="http://schemas.openxmlformats.org/officeDocument/2006/relationships/slide" Target="/ppt/slides/slide1.xml" Id="R90ef7e60bd044471" /><Relationship Type="http://schemas.openxmlformats.org/officeDocument/2006/relationships/slide" Target="/ppt/slides/slide2.xml" Id="Rdcf49d49c5e34a8b" /><Relationship Type="http://schemas.openxmlformats.org/officeDocument/2006/relationships/slide" Target="/ppt/slides/slide3.xml" Id="R076596fced4a4708" /><Relationship Type="http://schemas.openxmlformats.org/officeDocument/2006/relationships/slide" Target="/ppt/slides/slide4.xml" Id="Re3b68049c431425b" /><Relationship Type="http://schemas.openxmlformats.org/officeDocument/2006/relationships/slide" Target="/ppt/slides/slide5.xml" Id="R55eca13310a24e5d" /><Relationship Type="http://schemas.openxmlformats.org/officeDocument/2006/relationships/slide" Target="/ppt/slides/slide6.xml" Id="R0c945f6113a24b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cd418ef17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7d8977f6e4acf" /><Relationship Type="http://schemas.openxmlformats.org/officeDocument/2006/relationships/theme" Target="/ppt/slideMasters/theme/theme1.xml" Id="Rda008c9e156d4e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07d8977f6e4a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be90fd7b9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26fb8074e40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a49a56d81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1cd176a5a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81e7b4394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a0be01fdc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