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8caeae8ac0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75df37156548a4"/>
  </p:sldMasterIdLst>
  <p:sldIdLst>
    <p:sldId xmlns:r="http://schemas.openxmlformats.org/officeDocument/2006/relationships" id="256" r:id="Ra71cbfb3c5414c66"/>
    <p:sldId xmlns:r="http://schemas.openxmlformats.org/officeDocument/2006/relationships" id="257" r:id="R0899aa6cc6c744c7"/>
    <p:sldId xmlns:r="http://schemas.openxmlformats.org/officeDocument/2006/relationships" id="258" r:id="R8a389948ad944a2d"/>
    <p:sldId xmlns:r="http://schemas.openxmlformats.org/officeDocument/2006/relationships" id="259" r:id="R86d0ac10952847d3"/>
    <p:sldId xmlns:r="http://schemas.openxmlformats.org/officeDocument/2006/relationships" id="260" r:id="Rd427eea5cd8e4d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5df37156548a4" /><Relationship Type="http://schemas.openxmlformats.org/officeDocument/2006/relationships/slide" Target="/ppt/slides/slide1.xml" Id="Ra71cbfb3c5414c66" /><Relationship Type="http://schemas.openxmlformats.org/officeDocument/2006/relationships/slide" Target="/ppt/slides/slide2.xml" Id="R0899aa6cc6c744c7" /><Relationship Type="http://schemas.openxmlformats.org/officeDocument/2006/relationships/slide" Target="/ppt/slides/slide3.xml" Id="R8a389948ad944a2d" /><Relationship Type="http://schemas.openxmlformats.org/officeDocument/2006/relationships/slide" Target="/ppt/slides/slide4.xml" Id="R86d0ac10952847d3" /><Relationship Type="http://schemas.openxmlformats.org/officeDocument/2006/relationships/slide" Target="/ppt/slides/slide5.xml" Id="Rd427eea5cd8e4d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de5228a2741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7b1ebc78a4465" /><Relationship Type="http://schemas.openxmlformats.org/officeDocument/2006/relationships/theme" Target="/ppt/slideMasters/theme/theme1.xml" Id="R09f241640e38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07b1ebc78a44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9ec03d60c49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0950ac56d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cc7a4c6eb45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4b49049e145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f198c942e4f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 ENERGI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 ENERGI PENSJONSKASSE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48 87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arne.gunnar.holvik@gabler.no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986 086 021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