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44f0054424f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558e53f8af4cf0"/>
  </p:sldMasterIdLst>
  <p:sldIdLst>
    <p:sldId xmlns:r="http://schemas.openxmlformats.org/officeDocument/2006/relationships" id="256" r:id="R8ff5c801c46b4460"/>
    <p:sldId xmlns:r="http://schemas.openxmlformats.org/officeDocument/2006/relationships" id="257" r:id="Re73ce3da965c4e5e"/>
    <p:sldId xmlns:r="http://schemas.openxmlformats.org/officeDocument/2006/relationships" id="258" r:id="Rdf979f15d10f462a"/>
    <p:sldId xmlns:r="http://schemas.openxmlformats.org/officeDocument/2006/relationships" id="259" r:id="Race19656fa4b4d84"/>
    <p:sldId xmlns:r="http://schemas.openxmlformats.org/officeDocument/2006/relationships" id="260" r:id="Rfed9e4c22e7e40b7"/>
    <p:sldId xmlns:r="http://schemas.openxmlformats.org/officeDocument/2006/relationships" id="261" r:id="Rabbdfae6f13342c4"/>
    <p:sldId xmlns:r="http://schemas.openxmlformats.org/officeDocument/2006/relationships" id="262" r:id="R8eb945e2abb6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58e53f8af4cf0" /><Relationship Type="http://schemas.openxmlformats.org/officeDocument/2006/relationships/slide" Target="/ppt/slides/slide1.xml" Id="R8ff5c801c46b4460" /><Relationship Type="http://schemas.openxmlformats.org/officeDocument/2006/relationships/slide" Target="/ppt/slides/slide2.xml" Id="Re73ce3da965c4e5e" /><Relationship Type="http://schemas.openxmlformats.org/officeDocument/2006/relationships/slide" Target="/ppt/slides/slide3.xml" Id="Rdf979f15d10f462a" /><Relationship Type="http://schemas.openxmlformats.org/officeDocument/2006/relationships/slide" Target="/ppt/slides/slide4.xml" Id="Race19656fa4b4d84" /><Relationship Type="http://schemas.openxmlformats.org/officeDocument/2006/relationships/slide" Target="/ppt/slides/slide5.xml" Id="Rfed9e4c22e7e40b7" /><Relationship Type="http://schemas.openxmlformats.org/officeDocument/2006/relationships/slide" Target="/ppt/slides/slide6.xml" Id="Rabbdfae6f13342c4" /><Relationship Type="http://schemas.openxmlformats.org/officeDocument/2006/relationships/slide" Target="/ppt/slides/slide7.xml" Id="R8eb945e2abb6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55ef34dc3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1790f0b594219" /><Relationship Type="http://schemas.openxmlformats.org/officeDocument/2006/relationships/theme" Target="/ppt/slideMasters/theme/theme1.xml" Id="R160951b671ca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1790f0b5942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7da426dd4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4354b61740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b5a1ed1e7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ea11c05e0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c1aa69a78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2e3c0146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cacd0c7fc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