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450c45e8774b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c0cbcea6d343d9"/>
  </p:sldMasterIdLst>
  <p:sldIdLst>
    <p:sldId xmlns:r="http://schemas.openxmlformats.org/officeDocument/2006/relationships" id="256" r:id="Re3fd71db9ad344b7"/>
    <p:sldId xmlns:r="http://schemas.openxmlformats.org/officeDocument/2006/relationships" id="257" r:id="R238dbf30e2844738"/>
    <p:sldId xmlns:r="http://schemas.openxmlformats.org/officeDocument/2006/relationships" id="258" r:id="R09fe17aa34cd4d55"/>
    <p:sldId xmlns:r="http://schemas.openxmlformats.org/officeDocument/2006/relationships" id="259" r:id="R6ead513f22344f07"/>
    <p:sldId xmlns:r="http://schemas.openxmlformats.org/officeDocument/2006/relationships" id="260" r:id="R67a2d4a05151401f"/>
    <p:sldId xmlns:r="http://schemas.openxmlformats.org/officeDocument/2006/relationships" id="261" r:id="Ra805aa43dd7d45b5"/>
    <p:sldId xmlns:r="http://schemas.openxmlformats.org/officeDocument/2006/relationships" id="262" r:id="Ra54c9105a23f41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c0cbcea6d343d9" /><Relationship Type="http://schemas.openxmlformats.org/officeDocument/2006/relationships/slide" Target="/ppt/slides/slide1.xml" Id="Re3fd71db9ad344b7" /><Relationship Type="http://schemas.openxmlformats.org/officeDocument/2006/relationships/slide" Target="/ppt/slides/slide2.xml" Id="R238dbf30e2844738" /><Relationship Type="http://schemas.openxmlformats.org/officeDocument/2006/relationships/slide" Target="/ppt/slides/slide3.xml" Id="R09fe17aa34cd4d55" /><Relationship Type="http://schemas.openxmlformats.org/officeDocument/2006/relationships/slide" Target="/ppt/slides/slide4.xml" Id="R6ead513f22344f07" /><Relationship Type="http://schemas.openxmlformats.org/officeDocument/2006/relationships/slide" Target="/ppt/slides/slide5.xml" Id="R67a2d4a05151401f" /><Relationship Type="http://schemas.openxmlformats.org/officeDocument/2006/relationships/slide" Target="/ppt/slides/slide6.xml" Id="Ra805aa43dd7d45b5" /><Relationship Type="http://schemas.openxmlformats.org/officeDocument/2006/relationships/slide" Target="/ppt/slides/slide7.xml" Id="Ra54c9105a23f41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033b220482468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25a68cc74048b2" /><Relationship Type="http://schemas.openxmlformats.org/officeDocument/2006/relationships/theme" Target="/ppt/slideMasters/theme/theme1.xml" Id="R7e995e404ad247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25a68cc74048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b41df09c74da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65def31dac4b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11d883619b470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2f7f6590834d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eb4623c0c44a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eb3e6bc5b14f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bb2c623f27491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EQUINOR ENERGY INTERNATIONAL VENEZUELA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ENERGY INTERNATIONAL VENEZUELA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−5 995 057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2 585 100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109 343 214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113 110 980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EQUINOR ASA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985 999 708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EQUINOR ENERGY INTERNATIONAL VENEZUELA AS</a:t>
            </a:r>
          </a:p>
        </p:txBody>
      </p:sp>
    </p:spTree>
  </p:cSld>
  <p:clrMapOvr>
    <a:masterClrMapping xmlns:a="http://schemas.openxmlformats.org/drawingml/2006/main"/>
  </p:clrMapOvr>
</p:sld>
</file>