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0a8f079e214d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d1e03e85aa4814"/>
  </p:sldMasterIdLst>
  <p:sldIdLst>
    <p:sldId xmlns:r="http://schemas.openxmlformats.org/officeDocument/2006/relationships" id="256" r:id="R3a772e37c5c74386"/>
    <p:sldId xmlns:r="http://schemas.openxmlformats.org/officeDocument/2006/relationships" id="257" r:id="R186438c0ff7d4418"/>
    <p:sldId xmlns:r="http://schemas.openxmlformats.org/officeDocument/2006/relationships" id="258" r:id="R458d0a319d584810"/>
    <p:sldId xmlns:r="http://schemas.openxmlformats.org/officeDocument/2006/relationships" id="259" r:id="Rc0435ef6af554bbe"/>
    <p:sldId xmlns:r="http://schemas.openxmlformats.org/officeDocument/2006/relationships" id="260" r:id="R14b1334bac3a46e7"/>
    <p:sldId xmlns:r="http://schemas.openxmlformats.org/officeDocument/2006/relationships" id="261" r:id="R6d28894e9ff04f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d1e03e85aa4814" /><Relationship Type="http://schemas.openxmlformats.org/officeDocument/2006/relationships/slide" Target="/ppt/slides/slide1.xml" Id="R3a772e37c5c74386" /><Relationship Type="http://schemas.openxmlformats.org/officeDocument/2006/relationships/slide" Target="/ppt/slides/slide2.xml" Id="R186438c0ff7d4418" /><Relationship Type="http://schemas.openxmlformats.org/officeDocument/2006/relationships/slide" Target="/ppt/slides/slide3.xml" Id="R458d0a319d584810" /><Relationship Type="http://schemas.openxmlformats.org/officeDocument/2006/relationships/slide" Target="/ppt/slides/slide4.xml" Id="Rc0435ef6af554bbe" /><Relationship Type="http://schemas.openxmlformats.org/officeDocument/2006/relationships/slide" Target="/ppt/slides/slide5.xml" Id="R14b1334bac3a46e7" /><Relationship Type="http://schemas.openxmlformats.org/officeDocument/2006/relationships/slide" Target="/ppt/slides/slide6.xml" Id="R6d28894e9ff04f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586a3bf6c248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dc0b72d4b432e" /><Relationship Type="http://schemas.openxmlformats.org/officeDocument/2006/relationships/theme" Target="/ppt/slideMasters/theme/theme1.xml" Id="R5b12ae8e2e9647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7dc0b72d4b43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48c99c90f4a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b6e683c6847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c456ec4634e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bc8650ff844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71209e5d148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1b15784da4d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