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dffce9a0f94a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ed47cfbc2c4f01"/>
  </p:sldMasterIdLst>
  <p:sldIdLst>
    <p:sldId xmlns:r="http://schemas.openxmlformats.org/officeDocument/2006/relationships" id="256" r:id="R17ed497311954d6e"/>
    <p:sldId xmlns:r="http://schemas.openxmlformats.org/officeDocument/2006/relationships" id="257" r:id="Re5d8368de5fc4821"/>
    <p:sldId xmlns:r="http://schemas.openxmlformats.org/officeDocument/2006/relationships" id="258" r:id="R54542133920647cd"/>
    <p:sldId xmlns:r="http://schemas.openxmlformats.org/officeDocument/2006/relationships" id="259" r:id="R5598443e276747e8"/>
    <p:sldId xmlns:r="http://schemas.openxmlformats.org/officeDocument/2006/relationships" id="260" r:id="R15e6667a4ecd4655"/>
    <p:sldId xmlns:r="http://schemas.openxmlformats.org/officeDocument/2006/relationships" id="261" r:id="Rd415727051d749f1"/>
    <p:sldId xmlns:r="http://schemas.openxmlformats.org/officeDocument/2006/relationships" id="262" r:id="Rbffd258cbeac4d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ed47cfbc2c4f01" /><Relationship Type="http://schemas.openxmlformats.org/officeDocument/2006/relationships/slide" Target="/ppt/slides/slide1.xml" Id="R17ed497311954d6e" /><Relationship Type="http://schemas.openxmlformats.org/officeDocument/2006/relationships/slide" Target="/ppt/slides/slide2.xml" Id="Re5d8368de5fc4821" /><Relationship Type="http://schemas.openxmlformats.org/officeDocument/2006/relationships/slide" Target="/ppt/slides/slide3.xml" Id="R54542133920647cd" /><Relationship Type="http://schemas.openxmlformats.org/officeDocument/2006/relationships/slide" Target="/ppt/slides/slide4.xml" Id="R5598443e276747e8" /><Relationship Type="http://schemas.openxmlformats.org/officeDocument/2006/relationships/slide" Target="/ppt/slides/slide5.xml" Id="R15e6667a4ecd4655" /><Relationship Type="http://schemas.openxmlformats.org/officeDocument/2006/relationships/slide" Target="/ppt/slides/slide6.xml" Id="Rd415727051d749f1" /><Relationship Type="http://schemas.openxmlformats.org/officeDocument/2006/relationships/slide" Target="/ppt/slides/slide7.xml" Id="Rbffd258cbeac4d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0757bcd24f4c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2a9eeec814aac" /><Relationship Type="http://schemas.openxmlformats.org/officeDocument/2006/relationships/theme" Target="/ppt/slideMasters/theme/theme1.xml" Id="R6e41e7b8da4740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22a9eeec814a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923214d1f4e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1c37d79f046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712f6509946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540dec62849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af7d9ceb54c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9a842b15440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9f538b84c4e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SPLENDOR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SPLENDOR AS ble etablert [år] og holder til i Vettre.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−331 117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KARI HELLE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OLE PETTER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KRISTINE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MARIANNE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Østenstadlia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1392 Vettre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985 758 913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