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0f862a992ca449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c7fe16bb0954cb5"/>
  </p:sldMasterIdLst>
  <p:sldIdLst>
    <p:sldId xmlns:r="http://schemas.openxmlformats.org/officeDocument/2006/relationships" id="256" r:id="R7e5fd1d9a2774337"/>
    <p:sldId xmlns:r="http://schemas.openxmlformats.org/officeDocument/2006/relationships" id="257" r:id="R523b78798c6c429e"/>
    <p:sldId xmlns:r="http://schemas.openxmlformats.org/officeDocument/2006/relationships" id="258" r:id="R9217be5edfd64820"/>
    <p:sldId xmlns:r="http://schemas.openxmlformats.org/officeDocument/2006/relationships" id="259" r:id="R1a256019aa584ca5"/>
    <p:sldId xmlns:r="http://schemas.openxmlformats.org/officeDocument/2006/relationships" id="260" r:id="R8373c6e392c346a0"/>
    <p:sldId xmlns:r="http://schemas.openxmlformats.org/officeDocument/2006/relationships" id="261" r:id="Rbaeedae9599b4204"/>
    <p:sldId xmlns:r="http://schemas.openxmlformats.org/officeDocument/2006/relationships" id="262" r:id="R23a82e96f53e4e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7fe16bb0954cb5" /><Relationship Type="http://schemas.openxmlformats.org/officeDocument/2006/relationships/slide" Target="/ppt/slides/slide1.xml" Id="R7e5fd1d9a2774337" /><Relationship Type="http://schemas.openxmlformats.org/officeDocument/2006/relationships/slide" Target="/ppt/slides/slide2.xml" Id="R523b78798c6c429e" /><Relationship Type="http://schemas.openxmlformats.org/officeDocument/2006/relationships/slide" Target="/ppt/slides/slide3.xml" Id="R9217be5edfd64820" /><Relationship Type="http://schemas.openxmlformats.org/officeDocument/2006/relationships/slide" Target="/ppt/slides/slide4.xml" Id="R1a256019aa584ca5" /><Relationship Type="http://schemas.openxmlformats.org/officeDocument/2006/relationships/slide" Target="/ppt/slides/slide5.xml" Id="R8373c6e392c346a0" /><Relationship Type="http://schemas.openxmlformats.org/officeDocument/2006/relationships/slide" Target="/ppt/slides/slide6.xml" Id="Rbaeedae9599b4204" /><Relationship Type="http://schemas.openxmlformats.org/officeDocument/2006/relationships/slide" Target="/ppt/slides/slide7.xml" Id="R23a82e96f53e4e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24ea439a4f54d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b4f1c91ca34b77" /><Relationship Type="http://schemas.openxmlformats.org/officeDocument/2006/relationships/theme" Target="/ppt/slideMasters/theme/theme1.xml" Id="Rf842aae3f3734a1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db4f1c91ca34b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b106abfa5e45f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752018248b4e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2501359ca49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9b40a74c794f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d79a5b12e4c8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135f740d17471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fc28ef0a35446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FRAXINUS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FRAXINUS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−45 001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994 412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18 765 245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19 326 766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HEIDE JØRGEN ANKER-RASCH  –  99,8 %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HEIDE KARIN ANKER-RASCH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Kirkegata 10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23 17 94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985 708 274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FRAXINUS AS</a:t>
            </a:r>
          </a:p>
        </p:txBody>
      </p:sp>
    </p:spTree>
  </p:cSld>
  <p:clrMapOvr>
    <a:masterClrMapping xmlns:a="http://schemas.openxmlformats.org/drawingml/2006/main"/>
  </p:clrMapOvr>
</p:sld>
</file>