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7b342a5e1e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7515ccbf54023"/>
  </p:sldMasterIdLst>
  <p:sldIdLst>
    <p:sldId xmlns:r="http://schemas.openxmlformats.org/officeDocument/2006/relationships" id="256" r:id="R4c6a273560354c71"/>
    <p:sldId xmlns:r="http://schemas.openxmlformats.org/officeDocument/2006/relationships" id="257" r:id="Rd5a5603cfca04a72"/>
    <p:sldId xmlns:r="http://schemas.openxmlformats.org/officeDocument/2006/relationships" id="258" r:id="R4f66c82375eb4fdc"/>
    <p:sldId xmlns:r="http://schemas.openxmlformats.org/officeDocument/2006/relationships" id="259" r:id="R69a287d20f244adf"/>
    <p:sldId xmlns:r="http://schemas.openxmlformats.org/officeDocument/2006/relationships" id="260" r:id="Rad2988d0eadd4c6e"/>
    <p:sldId xmlns:r="http://schemas.openxmlformats.org/officeDocument/2006/relationships" id="261" r:id="Recbf995b979f40d4"/>
    <p:sldId xmlns:r="http://schemas.openxmlformats.org/officeDocument/2006/relationships" id="262" r:id="R2272e358c006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7515ccbf54023" /><Relationship Type="http://schemas.openxmlformats.org/officeDocument/2006/relationships/slide" Target="/ppt/slides/slide1.xml" Id="R4c6a273560354c71" /><Relationship Type="http://schemas.openxmlformats.org/officeDocument/2006/relationships/slide" Target="/ppt/slides/slide2.xml" Id="Rd5a5603cfca04a72" /><Relationship Type="http://schemas.openxmlformats.org/officeDocument/2006/relationships/slide" Target="/ppt/slides/slide3.xml" Id="R4f66c82375eb4fdc" /><Relationship Type="http://schemas.openxmlformats.org/officeDocument/2006/relationships/slide" Target="/ppt/slides/slide4.xml" Id="R69a287d20f244adf" /><Relationship Type="http://schemas.openxmlformats.org/officeDocument/2006/relationships/slide" Target="/ppt/slides/slide5.xml" Id="Rad2988d0eadd4c6e" /><Relationship Type="http://schemas.openxmlformats.org/officeDocument/2006/relationships/slide" Target="/ppt/slides/slide6.xml" Id="Recbf995b979f40d4" /><Relationship Type="http://schemas.openxmlformats.org/officeDocument/2006/relationships/slide" Target="/ppt/slides/slide7.xml" Id="R2272e358c006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1de02e6cd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df7785ff447d0" /><Relationship Type="http://schemas.openxmlformats.org/officeDocument/2006/relationships/theme" Target="/ppt/slideMasters/theme/theme1.xml" Id="R0435df550ab6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df7785ff447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138ce05214c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a3beea595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11c224d53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594e4cec141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99760740d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2165fe8148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b82d1fe994a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LANGFONN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LANGFONN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24 291 811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22 091 313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21 325 604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306 533 691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333 999 083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Frøyas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18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LANGFONN AS</a:t>
            </a:r>
          </a:p>
        </p:txBody>
      </p:sp>
    </p:spTree>
  </p:cSld>
  <p:clrMapOvr>
    <a:masterClrMapping xmlns:a="http://schemas.openxmlformats.org/drawingml/2006/main"/>
  </p:clrMapOvr>
</p:sld>
</file>