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264f5a05e146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ffbb3c9bf4b0c"/>
  </p:sldMasterIdLst>
  <p:sldIdLst>
    <p:sldId xmlns:r="http://schemas.openxmlformats.org/officeDocument/2006/relationships" id="256" r:id="R299adb648ce94917"/>
    <p:sldId xmlns:r="http://schemas.openxmlformats.org/officeDocument/2006/relationships" id="257" r:id="R3962ced617094811"/>
    <p:sldId xmlns:r="http://schemas.openxmlformats.org/officeDocument/2006/relationships" id="258" r:id="R6b546274a0ed4c01"/>
    <p:sldId xmlns:r="http://schemas.openxmlformats.org/officeDocument/2006/relationships" id="259" r:id="Rafd385aeed594df6"/>
    <p:sldId xmlns:r="http://schemas.openxmlformats.org/officeDocument/2006/relationships" id="260" r:id="R9793b75d266b4209"/>
    <p:sldId xmlns:r="http://schemas.openxmlformats.org/officeDocument/2006/relationships" id="261" r:id="R4a566b339d974117"/>
    <p:sldId xmlns:r="http://schemas.openxmlformats.org/officeDocument/2006/relationships" id="262" r:id="Rdfc26a2b2d4d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ffbb3c9bf4b0c" /><Relationship Type="http://schemas.openxmlformats.org/officeDocument/2006/relationships/slide" Target="/ppt/slides/slide1.xml" Id="R299adb648ce94917" /><Relationship Type="http://schemas.openxmlformats.org/officeDocument/2006/relationships/slide" Target="/ppt/slides/slide2.xml" Id="R3962ced617094811" /><Relationship Type="http://schemas.openxmlformats.org/officeDocument/2006/relationships/slide" Target="/ppt/slides/slide3.xml" Id="R6b546274a0ed4c01" /><Relationship Type="http://schemas.openxmlformats.org/officeDocument/2006/relationships/slide" Target="/ppt/slides/slide4.xml" Id="Rafd385aeed594df6" /><Relationship Type="http://schemas.openxmlformats.org/officeDocument/2006/relationships/slide" Target="/ppt/slides/slide5.xml" Id="R9793b75d266b4209" /><Relationship Type="http://schemas.openxmlformats.org/officeDocument/2006/relationships/slide" Target="/ppt/slides/slide6.xml" Id="R4a566b339d974117" /><Relationship Type="http://schemas.openxmlformats.org/officeDocument/2006/relationships/slide" Target="/ppt/slides/slide7.xml" Id="Rdfc26a2b2d4d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30ef0f0e2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24ac0d0a84d71" /><Relationship Type="http://schemas.openxmlformats.org/officeDocument/2006/relationships/theme" Target="/ppt/slideMasters/theme/theme1.xml" Id="R77a52ec9f07f4f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524ac0d0a8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4db002805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2f37c6cba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fb19b8048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d1dd2ddbf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acb78b931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e4a6e4c0746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09ead097c40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