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e568966685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67906d0c2a4cc7"/>
  </p:sldMasterIdLst>
  <p:sldIdLst>
    <p:sldId xmlns:r="http://schemas.openxmlformats.org/officeDocument/2006/relationships" id="256" r:id="R17fa6c68de9f4509"/>
    <p:sldId xmlns:r="http://schemas.openxmlformats.org/officeDocument/2006/relationships" id="257" r:id="R2f3499281a644a69"/>
    <p:sldId xmlns:r="http://schemas.openxmlformats.org/officeDocument/2006/relationships" id="258" r:id="Rf06d2995b7224877"/>
    <p:sldId xmlns:r="http://schemas.openxmlformats.org/officeDocument/2006/relationships" id="259" r:id="R81e56394054a46f4"/>
    <p:sldId xmlns:r="http://schemas.openxmlformats.org/officeDocument/2006/relationships" id="260" r:id="R03b3ffb620df4a94"/>
    <p:sldId xmlns:r="http://schemas.openxmlformats.org/officeDocument/2006/relationships" id="261" r:id="R65aef9453458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7906d0c2a4cc7" /><Relationship Type="http://schemas.openxmlformats.org/officeDocument/2006/relationships/slide" Target="/ppt/slides/slide1.xml" Id="R17fa6c68de9f4509" /><Relationship Type="http://schemas.openxmlformats.org/officeDocument/2006/relationships/slide" Target="/ppt/slides/slide2.xml" Id="R2f3499281a644a69" /><Relationship Type="http://schemas.openxmlformats.org/officeDocument/2006/relationships/slide" Target="/ppt/slides/slide3.xml" Id="Rf06d2995b7224877" /><Relationship Type="http://schemas.openxmlformats.org/officeDocument/2006/relationships/slide" Target="/ppt/slides/slide4.xml" Id="R81e56394054a46f4" /><Relationship Type="http://schemas.openxmlformats.org/officeDocument/2006/relationships/slide" Target="/ppt/slides/slide5.xml" Id="R03b3ffb620df4a94" /><Relationship Type="http://schemas.openxmlformats.org/officeDocument/2006/relationships/slide" Target="/ppt/slides/slide6.xml" Id="R65aef9453458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968b53c613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73228b00c4ddf" /><Relationship Type="http://schemas.openxmlformats.org/officeDocument/2006/relationships/theme" Target="/ppt/slideMasters/theme/theme1.xml" Id="R8f36023bfcd247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973228b00c4d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5737426e142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7e8ab30744b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dc71e75d740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2a9d610524e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cb558c608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054b9540844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TYDAL BYGDESERVICE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TYDAL BYGDESERVICE SA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18 975 410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4 562 859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8 254 703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Berggardsmyrvegen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985 687 021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TYDAL BYGDESERVICE SA</a:t>
            </a:r>
          </a:p>
        </p:txBody>
      </p:sp>
    </p:spTree>
  </p:cSld>
  <p:clrMapOvr>
    <a:masterClrMapping xmlns:a="http://schemas.openxmlformats.org/drawingml/2006/main"/>
  </p:clrMapOvr>
</p:sld>
</file>