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d5831a4b9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2a0446f804870"/>
  </p:sldMasterIdLst>
  <p:sldIdLst>
    <p:sldId xmlns:r="http://schemas.openxmlformats.org/officeDocument/2006/relationships" id="256" r:id="R992d57c6ab1f480c"/>
    <p:sldId xmlns:r="http://schemas.openxmlformats.org/officeDocument/2006/relationships" id="257" r:id="R3a7d45778c38430d"/>
    <p:sldId xmlns:r="http://schemas.openxmlformats.org/officeDocument/2006/relationships" id="258" r:id="R5a5a228fbf0d4444"/>
    <p:sldId xmlns:r="http://schemas.openxmlformats.org/officeDocument/2006/relationships" id="259" r:id="Re2833d7b1b6e4e16"/>
    <p:sldId xmlns:r="http://schemas.openxmlformats.org/officeDocument/2006/relationships" id="260" r:id="R0e160736d072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2a0446f804870" /><Relationship Type="http://schemas.openxmlformats.org/officeDocument/2006/relationships/slide" Target="/ppt/slides/slide1.xml" Id="R992d57c6ab1f480c" /><Relationship Type="http://schemas.openxmlformats.org/officeDocument/2006/relationships/slide" Target="/ppt/slides/slide2.xml" Id="R3a7d45778c38430d" /><Relationship Type="http://schemas.openxmlformats.org/officeDocument/2006/relationships/slide" Target="/ppt/slides/slide3.xml" Id="R5a5a228fbf0d4444" /><Relationship Type="http://schemas.openxmlformats.org/officeDocument/2006/relationships/slide" Target="/ppt/slides/slide4.xml" Id="Re2833d7b1b6e4e16" /><Relationship Type="http://schemas.openxmlformats.org/officeDocument/2006/relationships/slide" Target="/ppt/slides/slide5.xml" Id="R0e160736d072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24d7ca6f4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082fe9ac4d7f" /><Relationship Type="http://schemas.openxmlformats.org/officeDocument/2006/relationships/theme" Target="/ppt/slideMasters/theme/theme1.xml" Id="R061288eb9ee3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b082fe9ac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fa8859df7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361fd68bc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78a2e8c7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56306679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08636a825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