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169a61444947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7ee83269ab4934"/>
  </p:sldMasterIdLst>
  <p:sldIdLst>
    <p:sldId xmlns:r="http://schemas.openxmlformats.org/officeDocument/2006/relationships" id="256" r:id="R92b1a0ae238d4831"/>
    <p:sldId xmlns:r="http://schemas.openxmlformats.org/officeDocument/2006/relationships" id="257" r:id="Rba77bd7e260f4245"/>
    <p:sldId xmlns:r="http://schemas.openxmlformats.org/officeDocument/2006/relationships" id="258" r:id="R42d92bab15e043cd"/>
    <p:sldId xmlns:r="http://schemas.openxmlformats.org/officeDocument/2006/relationships" id="259" r:id="Rbad29c28d1ac420d"/>
    <p:sldId xmlns:r="http://schemas.openxmlformats.org/officeDocument/2006/relationships" id="260" r:id="Ra9109c38ddd64a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7ee83269ab4934" /><Relationship Type="http://schemas.openxmlformats.org/officeDocument/2006/relationships/slide" Target="/ppt/slides/slide1.xml" Id="R92b1a0ae238d4831" /><Relationship Type="http://schemas.openxmlformats.org/officeDocument/2006/relationships/slide" Target="/ppt/slides/slide2.xml" Id="Rba77bd7e260f4245" /><Relationship Type="http://schemas.openxmlformats.org/officeDocument/2006/relationships/slide" Target="/ppt/slides/slide3.xml" Id="R42d92bab15e043cd" /><Relationship Type="http://schemas.openxmlformats.org/officeDocument/2006/relationships/slide" Target="/ppt/slides/slide4.xml" Id="Rbad29c28d1ac420d" /><Relationship Type="http://schemas.openxmlformats.org/officeDocument/2006/relationships/slide" Target="/ppt/slides/slide5.xml" Id="Ra9109c38ddd64a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ffe74d6f4646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423425c354afa" /><Relationship Type="http://schemas.openxmlformats.org/officeDocument/2006/relationships/theme" Target="/ppt/slideMasters/theme/theme1.xml" Id="R1d45dffe7bf542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7423425c354a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1e8c95f6549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26e2ba03949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78023e55440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5032ebc5a41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f308b889f40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AUKRA RIGGDRIFT OG CATERING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AUKRA RIGGDRIFT OG CATERING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985 620 113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