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f6cbef9a3548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8f714febc1400a"/>
  </p:sldMasterIdLst>
  <p:sldIdLst>
    <p:sldId xmlns:r="http://schemas.openxmlformats.org/officeDocument/2006/relationships" id="256" r:id="R2079b3e50fe64bb7"/>
    <p:sldId xmlns:r="http://schemas.openxmlformats.org/officeDocument/2006/relationships" id="257" r:id="R8752f6853b6243ec"/>
    <p:sldId xmlns:r="http://schemas.openxmlformats.org/officeDocument/2006/relationships" id="258" r:id="Rdf271956dadf4770"/>
    <p:sldId xmlns:r="http://schemas.openxmlformats.org/officeDocument/2006/relationships" id="259" r:id="Rdfda05b8456e436b"/>
    <p:sldId xmlns:r="http://schemas.openxmlformats.org/officeDocument/2006/relationships" id="260" r:id="Rb04b8c4cb8954f48"/>
    <p:sldId xmlns:r="http://schemas.openxmlformats.org/officeDocument/2006/relationships" id="261" r:id="Rdaad841fc11f4abe"/>
    <p:sldId xmlns:r="http://schemas.openxmlformats.org/officeDocument/2006/relationships" id="262" r:id="Rcd1bf46697cc48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f714febc1400a" /><Relationship Type="http://schemas.openxmlformats.org/officeDocument/2006/relationships/slide" Target="/ppt/slides/slide1.xml" Id="R2079b3e50fe64bb7" /><Relationship Type="http://schemas.openxmlformats.org/officeDocument/2006/relationships/slide" Target="/ppt/slides/slide2.xml" Id="R8752f6853b6243ec" /><Relationship Type="http://schemas.openxmlformats.org/officeDocument/2006/relationships/slide" Target="/ppt/slides/slide3.xml" Id="Rdf271956dadf4770" /><Relationship Type="http://schemas.openxmlformats.org/officeDocument/2006/relationships/slide" Target="/ppt/slides/slide4.xml" Id="Rdfda05b8456e436b" /><Relationship Type="http://schemas.openxmlformats.org/officeDocument/2006/relationships/slide" Target="/ppt/slides/slide5.xml" Id="Rb04b8c4cb8954f48" /><Relationship Type="http://schemas.openxmlformats.org/officeDocument/2006/relationships/slide" Target="/ppt/slides/slide6.xml" Id="Rdaad841fc11f4abe" /><Relationship Type="http://schemas.openxmlformats.org/officeDocument/2006/relationships/slide" Target="/ppt/slides/slide7.xml" Id="Rcd1bf46697cc48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af9cc9ef94c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4f3b02cd94ffb" /><Relationship Type="http://schemas.openxmlformats.org/officeDocument/2006/relationships/theme" Target="/ppt/slideMasters/theme/theme1.xml" Id="Rd0d4181794d147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24f3b02cd94f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9146b4d4f4d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0c8b770554a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256be72d440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176968aeb4c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67784648548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fd26bd11344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f2d9a99504e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DWTEKNIKK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DWTEKNIKK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1 637 014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11 990 666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RC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Knivsøveien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1788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985 601 607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