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d97888c69448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9073c48e72451c"/>
  </p:sldMasterIdLst>
  <p:sldIdLst>
    <p:sldId xmlns:r="http://schemas.openxmlformats.org/officeDocument/2006/relationships" id="256" r:id="R28cf39768800428d"/>
    <p:sldId xmlns:r="http://schemas.openxmlformats.org/officeDocument/2006/relationships" id="257" r:id="Rd777664a4b504440"/>
    <p:sldId xmlns:r="http://schemas.openxmlformats.org/officeDocument/2006/relationships" id="258" r:id="R6b6515c4331a429e"/>
    <p:sldId xmlns:r="http://schemas.openxmlformats.org/officeDocument/2006/relationships" id="259" r:id="R6a6f9fa082364f74"/>
    <p:sldId xmlns:r="http://schemas.openxmlformats.org/officeDocument/2006/relationships" id="260" r:id="R14d55cc586f44bd0"/>
    <p:sldId xmlns:r="http://schemas.openxmlformats.org/officeDocument/2006/relationships" id="261" r:id="R5668a427400d40ef"/>
    <p:sldId xmlns:r="http://schemas.openxmlformats.org/officeDocument/2006/relationships" id="262" r:id="Re1ee7675f72149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9073c48e72451c" /><Relationship Type="http://schemas.openxmlformats.org/officeDocument/2006/relationships/slide" Target="/ppt/slides/slide1.xml" Id="R28cf39768800428d" /><Relationship Type="http://schemas.openxmlformats.org/officeDocument/2006/relationships/slide" Target="/ppt/slides/slide2.xml" Id="Rd777664a4b504440" /><Relationship Type="http://schemas.openxmlformats.org/officeDocument/2006/relationships/slide" Target="/ppt/slides/slide3.xml" Id="R6b6515c4331a429e" /><Relationship Type="http://schemas.openxmlformats.org/officeDocument/2006/relationships/slide" Target="/ppt/slides/slide4.xml" Id="R6a6f9fa082364f74" /><Relationship Type="http://schemas.openxmlformats.org/officeDocument/2006/relationships/slide" Target="/ppt/slides/slide5.xml" Id="R14d55cc586f44bd0" /><Relationship Type="http://schemas.openxmlformats.org/officeDocument/2006/relationships/slide" Target="/ppt/slides/slide6.xml" Id="R5668a427400d40ef" /><Relationship Type="http://schemas.openxmlformats.org/officeDocument/2006/relationships/slide" Target="/ppt/slides/slide7.xml" Id="Re1ee7675f72149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d16d36bafb4c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7d7183b0b4355" /><Relationship Type="http://schemas.openxmlformats.org/officeDocument/2006/relationships/theme" Target="/ppt/slideMasters/theme/theme1.xml" Id="Rbbdab28dcbe842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07d7183b0b43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05855bf9341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3932686f547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adf38ecd74f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e99ac7f5446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75458e43049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ac2b88acc49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267304f8a40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EGENCIA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12 758 227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364 087 757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492 647 734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HOLDINGS UK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Tordenskiolds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15 16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985 573 913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