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98142946ea49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fc53d5d5cd442c"/>
  </p:sldMasterIdLst>
  <p:sldIdLst>
    <p:sldId xmlns:r="http://schemas.openxmlformats.org/officeDocument/2006/relationships" id="256" r:id="R4057cb6dfc394a38"/>
    <p:sldId xmlns:r="http://schemas.openxmlformats.org/officeDocument/2006/relationships" id="257" r:id="Ree17f69a9f8e47cc"/>
    <p:sldId xmlns:r="http://schemas.openxmlformats.org/officeDocument/2006/relationships" id="258" r:id="Rd98d7a00a0684d2a"/>
    <p:sldId xmlns:r="http://schemas.openxmlformats.org/officeDocument/2006/relationships" id="259" r:id="Rb45af5652e904e91"/>
    <p:sldId xmlns:r="http://schemas.openxmlformats.org/officeDocument/2006/relationships" id="260" r:id="R9e1829d090d94303"/>
    <p:sldId xmlns:r="http://schemas.openxmlformats.org/officeDocument/2006/relationships" id="261" r:id="R190a299f1f8441dc"/>
    <p:sldId xmlns:r="http://schemas.openxmlformats.org/officeDocument/2006/relationships" id="262" r:id="R0d1a57d006fd4f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c53d5d5cd442c" /><Relationship Type="http://schemas.openxmlformats.org/officeDocument/2006/relationships/slide" Target="/ppt/slides/slide1.xml" Id="R4057cb6dfc394a38" /><Relationship Type="http://schemas.openxmlformats.org/officeDocument/2006/relationships/slide" Target="/ppt/slides/slide2.xml" Id="Ree17f69a9f8e47cc" /><Relationship Type="http://schemas.openxmlformats.org/officeDocument/2006/relationships/slide" Target="/ppt/slides/slide3.xml" Id="Rd98d7a00a0684d2a" /><Relationship Type="http://schemas.openxmlformats.org/officeDocument/2006/relationships/slide" Target="/ppt/slides/slide4.xml" Id="Rb45af5652e904e91" /><Relationship Type="http://schemas.openxmlformats.org/officeDocument/2006/relationships/slide" Target="/ppt/slides/slide5.xml" Id="R9e1829d090d94303" /><Relationship Type="http://schemas.openxmlformats.org/officeDocument/2006/relationships/slide" Target="/ppt/slides/slide6.xml" Id="R190a299f1f8441dc" /><Relationship Type="http://schemas.openxmlformats.org/officeDocument/2006/relationships/slide" Target="/ppt/slides/slide7.xml" Id="R0d1a57d006fd4f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21b57990b4a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6e6e7e0714916" /><Relationship Type="http://schemas.openxmlformats.org/officeDocument/2006/relationships/theme" Target="/ppt/slideMasters/theme/theme1.xml" Id="R0accde528b4d4e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36e6e7e07149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770e1c1574b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720951d7f46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6cd977a3245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fca5e96d641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222969c324e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182a6750443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b509eb51c4a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ØSTVOLD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ØSTVOLD HOLDING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1 005 432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39 689 464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39 770 019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BEKKHUS ØSTVOLD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KRISTIAN ØSTVOLD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Patruljeveien 31C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3512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985 537 372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