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36aabab71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5691ea5e1543ba"/>
  </p:sldMasterIdLst>
  <p:sldIdLst>
    <p:sldId xmlns:r="http://schemas.openxmlformats.org/officeDocument/2006/relationships" id="256" r:id="R66d4414a02c14b5e"/>
    <p:sldId xmlns:r="http://schemas.openxmlformats.org/officeDocument/2006/relationships" id="257" r:id="Rd0b93aa356094bdf"/>
    <p:sldId xmlns:r="http://schemas.openxmlformats.org/officeDocument/2006/relationships" id="258" r:id="Rab4208420b1f4a0c"/>
    <p:sldId xmlns:r="http://schemas.openxmlformats.org/officeDocument/2006/relationships" id="259" r:id="Rff6eb082468749d7"/>
    <p:sldId xmlns:r="http://schemas.openxmlformats.org/officeDocument/2006/relationships" id="260" r:id="Rcbad6d11846d49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691ea5e1543ba" /><Relationship Type="http://schemas.openxmlformats.org/officeDocument/2006/relationships/slide" Target="/ppt/slides/slide1.xml" Id="R66d4414a02c14b5e" /><Relationship Type="http://schemas.openxmlformats.org/officeDocument/2006/relationships/slide" Target="/ppt/slides/slide2.xml" Id="Rd0b93aa356094bdf" /><Relationship Type="http://schemas.openxmlformats.org/officeDocument/2006/relationships/slide" Target="/ppt/slides/slide3.xml" Id="Rab4208420b1f4a0c" /><Relationship Type="http://schemas.openxmlformats.org/officeDocument/2006/relationships/slide" Target="/ppt/slides/slide4.xml" Id="Rff6eb082468749d7" /><Relationship Type="http://schemas.openxmlformats.org/officeDocument/2006/relationships/slide" Target="/ppt/slides/slide5.xml" Id="Rcbad6d11846d49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1e8ce3382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b5372fd07451f" /><Relationship Type="http://schemas.openxmlformats.org/officeDocument/2006/relationships/theme" Target="/ppt/slideMasters/theme/theme1.xml" Id="Rc01c21e4a1bb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b5372fd07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131bf626d43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3c920d847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3a04047c0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57d3127f3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10735df62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