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5808fbfa443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be2b98e184a2e"/>
  </p:sldMasterIdLst>
  <p:sldIdLst>
    <p:sldId xmlns:r="http://schemas.openxmlformats.org/officeDocument/2006/relationships" id="256" r:id="Ra4744a0eac894002"/>
    <p:sldId xmlns:r="http://schemas.openxmlformats.org/officeDocument/2006/relationships" id="257" r:id="R7e0b0698714f4377"/>
    <p:sldId xmlns:r="http://schemas.openxmlformats.org/officeDocument/2006/relationships" id="258" r:id="Rc29ba0bef9cb4c3a"/>
    <p:sldId xmlns:r="http://schemas.openxmlformats.org/officeDocument/2006/relationships" id="259" r:id="Re1f70e50d12946d3"/>
    <p:sldId xmlns:r="http://schemas.openxmlformats.org/officeDocument/2006/relationships" id="260" r:id="Rdb8c78f609224c1c"/>
    <p:sldId xmlns:r="http://schemas.openxmlformats.org/officeDocument/2006/relationships" id="261" r:id="R2b32643d24fa4b06"/>
    <p:sldId xmlns:r="http://schemas.openxmlformats.org/officeDocument/2006/relationships" id="262" r:id="Rec9c6dc7749848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be2b98e184a2e" /><Relationship Type="http://schemas.openxmlformats.org/officeDocument/2006/relationships/slide" Target="/ppt/slides/slide1.xml" Id="Ra4744a0eac894002" /><Relationship Type="http://schemas.openxmlformats.org/officeDocument/2006/relationships/slide" Target="/ppt/slides/slide2.xml" Id="R7e0b0698714f4377" /><Relationship Type="http://schemas.openxmlformats.org/officeDocument/2006/relationships/slide" Target="/ppt/slides/slide3.xml" Id="Rc29ba0bef9cb4c3a" /><Relationship Type="http://schemas.openxmlformats.org/officeDocument/2006/relationships/slide" Target="/ppt/slides/slide4.xml" Id="Re1f70e50d12946d3" /><Relationship Type="http://schemas.openxmlformats.org/officeDocument/2006/relationships/slide" Target="/ppt/slides/slide5.xml" Id="Rdb8c78f609224c1c" /><Relationship Type="http://schemas.openxmlformats.org/officeDocument/2006/relationships/slide" Target="/ppt/slides/slide6.xml" Id="R2b32643d24fa4b06" /><Relationship Type="http://schemas.openxmlformats.org/officeDocument/2006/relationships/slide" Target="/ppt/slides/slide7.xml" Id="Rec9c6dc7749848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650b341d241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49ac856464c98" /><Relationship Type="http://schemas.openxmlformats.org/officeDocument/2006/relationships/theme" Target="/ppt/slideMasters/theme/theme1.xml" Id="R89ea9a479ee242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49ac85646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371a65b454a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1112525a54b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bb657c127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d34823a445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c01ed1530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7f12f13345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24a220a5f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2 026 274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TOSTERUD HERLEIK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Fallanveien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90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post@utsikt.no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www.utsikt.no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985 456 097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AS</a:t>
            </a:r>
          </a:p>
        </p:txBody>
      </p:sp>
    </p:spTree>
  </p:cSld>
  <p:clrMapOvr>
    <a:masterClrMapping xmlns:a="http://schemas.openxmlformats.org/drawingml/2006/main"/>
  </p:clrMapOvr>
</p:sld>
</file>