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65a946a294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3426b33234bbd"/>
  </p:sldMasterIdLst>
  <p:sldIdLst>
    <p:sldId xmlns:r="http://schemas.openxmlformats.org/officeDocument/2006/relationships" id="256" r:id="R35878b4771574c15"/>
    <p:sldId xmlns:r="http://schemas.openxmlformats.org/officeDocument/2006/relationships" id="257" r:id="R9007772c4397403a"/>
    <p:sldId xmlns:r="http://schemas.openxmlformats.org/officeDocument/2006/relationships" id="258" r:id="R787ea238ec764e09"/>
    <p:sldId xmlns:r="http://schemas.openxmlformats.org/officeDocument/2006/relationships" id="259" r:id="R82693dabc6754cd7"/>
    <p:sldId xmlns:r="http://schemas.openxmlformats.org/officeDocument/2006/relationships" id="260" r:id="R72fdb237926a458f"/>
    <p:sldId xmlns:r="http://schemas.openxmlformats.org/officeDocument/2006/relationships" id="261" r:id="Rcfd805a7e3ef4f65"/>
    <p:sldId xmlns:r="http://schemas.openxmlformats.org/officeDocument/2006/relationships" id="262" r:id="R7cba29878cdc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3426b33234bbd" /><Relationship Type="http://schemas.openxmlformats.org/officeDocument/2006/relationships/slide" Target="/ppt/slides/slide1.xml" Id="R35878b4771574c15" /><Relationship Type="http://schemas.openxmlformats.org/officeDocument/2006/relationships/slide" Target="/ppt/slides/slide2.xml" Id="R9007772c4397403a" /><Relationship Type="http://schemas.openxmlformats.org/officeDocument/2006/relationships/slide" Target="/ppt/slides/slide3.xml" Id="R787ea238ec764e09" /><Relationship Type="http://schemas.openxmlformats.org/officeDocument/2006/relationships/slide" Target="/ppt/slides/slide4.xml" Id="R82693dabc6754cd7" /><Relationship Type="http://schemas.openxmlformats.org/officeDocument/2006/relationships/slide" Target="/ppt/slides/slide5.xml" Id="R72fdb237926a458f" /><Relationship Type="http://schemas.openxmlformats.org/officeDocument/2006/relationships/slide" Target="/ppt/slides/slide6.xml" Id="Rcfd805a7e3ef4f65" /><Relationship Type="http://schemas.openxmlformats.org/officeDocument/2006/relationships/slide" Target="/ppt/slides/slide7.xml" Id="R7cba29878cdc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b971e6d5c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b0ea8163400d" /><Relationship Type="http://schemas.openxmlformats.org/officeDocument/2006/relationships/theme" Target="/ppt/slideMasters/theme/theme1.xml" Id="Rc8db55ff929342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6b0ea8163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0f631bf4f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f14f95db3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16b4533d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82376bd49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1be17563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d52ba727f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4017e0b8f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41 386 484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5 520 174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3 969 535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34 865 138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ANDERS SKALLERUD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GUNNAR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LINE SKALLERUD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Frøyhovalléen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90 51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