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a30df93f646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78bf13a9f94a6b"/>
  </p:sldMasterIdLst>
  <p:sldIdLst>
    <p:sldId xmlns:r="http://schemas.openxmlformats.org/officeDocument/2006/relationships" id="256" r:id="Recaaea4a0c6f4e01"/>
    <p:sldId xmlns:r="http://schemas.openxmlformats.org/officeDocument/2006/relationships" id="257" r:id="R2f672ad0a7244828"/>
    <p:sldId xmlns:r="http://schemas.openxmlformats.org/officeDocument/2006/relationships" id="258" r:id="R32d68a824bf74f28"/>
    <p:sldId xmlns:r="http://schemas.openxmlformats.org/officeDocument/2006/relationships" id="259" r:id="R0335b68e4d634420"/>
    <p:sldId xmlns:r="http://schemas.openxmlformats.org/officeDocument/2006/relationships" id="260" r:id="R150d7c6e55374b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78bf13a9f94a6b" /><Relationship Type="http://schemas.openxmlformats.org/officeDocument/2006/relationships/slide" Target="/ppt/slides/slide1.xml" Id="Recaaea4a0c6f4e01" /><Relationship Type="http://schemas.openxmlformats.org/officeDocument/2006/relationships/slide" Target="/ppt/slides/slide2.xml" Id="R2f672ad0a7244828" /><Relationship Type="http://schemas.openxmlformats.org/officeDocument/2006/relationships/slide" Target="/ppt/slides/slide3.xml" Id="R32d68a824bf74f28" /><Relationship Type="http://schemas.openxmlformats.org/officeDocument/2006/relationships/slide" Target="/ppt/slides/slide4.xml" Id="R0335b68e4d634420" /><Relationship Type="http://schemas.openxmlformats.org/officeDocument/2006/relationships/slide" Target="/ppt/slides/slide5.xml" Id="R150d7c6e55374b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87b76987246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2e2af673b0417a" /><Relationship Type="http://schemas.openxmlformats.org/officeDocument/2006/relationships/theme" Target="/ppt/slideMasters/theme/theme1.xml" Id="Reec062f9a6f741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2e2af673b041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28b95a8c648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87382833d45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3abfeb16bc4e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7d99b261a149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51c07879247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PENSJONISTFORBUNDET ANDENES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PENSJONISTFORBUNDET ANDENES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Egil Brensholm, Fridtjof Nansensgate 108A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ebrensholm@outlook.com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985 298 564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PENSJONISTFORBUNDET ANDENES</a:t>
            </a:r>
          </a:p>
        </p:txBody>
      </p:sp>
    </p:spTree>
  </p:cSld>
  <p:clrMapOvr>
    <a:masterClrMapping xmlns:a="http://schemas.openxmlformats.org/drawingml/2006/main"/>
  </p:clrMapOvr>
</p:sld>
</file>