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71ac807fc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cd8e5d1eb469f"/>
  </p:sldMasterIdLst>
  <p:sldIdLst>
    <p:sldId xmlns:r="http://schemas.openxmlformats.org/officeDocument/2006/relationships" id="256" r:id="R74b48a11286244fb"/>
    <p:sldId xmlns:r="http://schemas.openxmlformats.org/officeDocument/2006/relationships" id="257" r:id="Rf0698ea6f9bf4ec3"/>
    <p:sldId xmlns:r="http://schemas.openxmlformats.org/officeDocument/2006/relationships" id="258" r:id="R9eb88d3624014976"/>
    <p:sldId xmlns:r="http://schemas.openxmlformats.org/officeDocument/2006/relationships" id="259" r:id="Rd62571c840664ad5"/>
    <p:sldId xmlns:r="http://schemas.openxmlformats.org/officeDocument/2006/relationships" id="260" r:id="Rfa12622dd983470d"/>
    <p:sldId xmlns:r="http://schemas.openxmlformats.org/officeDocument/2006/relationships" id="261" r:id="Re5537790d700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cd8e5d1eb469f" /><Relationship Type="http://schemas.openxmlformats.org/officeDocument/2006/relationships/slide" Target="/ppt/slides/slide1.xml" Id="R74b48a11286244fb" /><Relationship Type="http://schemas.openxmlformats.org/officeDocument/2006/relationships/slide" Target="/ppt/slides/slide2.xml" Id="Rf0698ea6f9bf4ec3" /><Relationship Type="http://schemas.openxmlformats.org/officeDocument/2006/relationships/slide" Target="/ppt/slides/slide3.xml" Id="R9eb88d3624014976" /><Relationship Type="http://schemas.openxmlformats.org/officeDocument/2006/relationships/slide" Target="/ppt/slides/slide4.xml" Id="Rd62571c840664ad5" /><Relationship Type="http://schemas.openxmlformats.org/officeDocument/2006/relationships/slide" Target="/ppt/slides/slide5.xml" Id="Rfa12622dd983470d" /><Relationship Type="http://schemas.openxmlformats.org/officeDocument/2006/relationships/slide" Target="/ppt/slides/slide6.xml" Id="Re5537790d700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e2fb132a0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652fadce048ed" /><Relationship Type="http://schemas.openxmlformats.org/officeDocument/2006/relationships/theme" Target="/ppt/slideMasters/theme/theme1.xml" Id="R99afd11934d4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652fadce0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f2d1448f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7a295ee19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b333122ce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4f420e3b1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902e0908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7e854473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