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fab8a3137e43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70ded9d8524d2b"/>
  </p:sldMasterIdLst>
  <p:sldIdLst>
    <p:sldId xmlns:r="http://schemas.openxmlformats.org/officeDocument/2006/relationships" id="256" r:id="R339d1bceeeab470d"/>
    <p:sldId xmlns:r="http://schemas.openxmlformats.org/officeDocument/2006/relationships" id="257" r:id="R14bc53aaa73b4348"/>
    <p:sldId xmlns:r="http://schemas.openxmlformats.org/officeDocument/2006/relationships" id="258" r:id="Re36a9fb832e2436f"/>
    <p:sldId xmlns:r="http://schemas.openxmlformats.org/officeDocument/2006/relationships" id="259" r:id="R6723825a9b69488d"/>
    <p:sldId xmlns:r="http://schemas.openxmlformats.org/officeDocument/2006/relationships" id="260" r:id="R9dc38e298ee74ad6"/>
    <p:sldId xmlns:r="http://schemas.openxmlformats.org/officeDocument/2006/relationships" id="261" r:id="Re4fb3c41c7a24bdb"/>
    <p:sldId xmlns:r="http://schemas.openxmlformats.org/officeDocument/2006/relationships" id="262" r:id="R0cc4f4efa9554b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70ded9d8524d2b" /><Relationship Type="http://schemas.openxmlformats.org/officeDocument/2006/relationships/slide" Target="/ppt/slides/slide1.xml" Id="R339d1bceeeab470d" /><Relationship Type="http://schemas.openxmlformats.org/officeDocument/2006/relationships/slide" Target="/ppt/slides/slide2.xml" Id="R14bc53aaa73b4348" /><Relationship Type="http://schemas.openxmlformats.org/officeDocument/2006/relationships/slide" Target="/ppt/slides/slide3.xml" Id="Re36a9fb832e2436f" /><Relationship Type="http://schemas.openxmlformats.org/officeDocument/2006/relationships/slide" Target="/ppt/slides/slide4.xml" Id="R6723825a9b69488d" /><Relationship Type="http://schemas.openxmlformats.org/officeDocument/2006/relationships/slide" Target="/ppt/slides/slide5.xml" Id="R9dc38e298ee74ad6" /><Relationship Type="http://schemas.openxmlformats.org/officeDocument/2006/relationships/slide" Target="/ppt/slides/slide6.xml" Id="Re4fb3c41c7a24bdb" /><Relationship Type="http://schemas.openxmlformats.org/officeDocument/2006/relationships/slide" Target="/ppt/slides/slide7.xml" Id="R0cc4f4efa9554b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2f5d995fff4d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399c50bc748af" /><Relationship Type="http://schemas.openxmlformats.org/officeDocument/2006/relationships/theme" Target="/ppt/slideMasters/theme/theme1.xml" Id="R22045b92da9444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d399c50bc748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fd176764041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de3e0942d4c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f694616fa4b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635fb659241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ecbf8878643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9a746896746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5bd02ab6c4c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 ØKONOMI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8 902 854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716 085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3 008 911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FEIRING BØRGE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VENNESTRØM STIG ALDOR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MANGSET EVA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NYBAKKEN METTE  –  15,2 %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STRØMSØYEN BRITT HANNE  –  15,2 %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Strandsagvegen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firmapost@dalaokonomi.no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www.sagakl.no/vaare-kontorer/innlandet/dala-oekonomi-as/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985 282 013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