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14569c14d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d309d7e244843"/>
  </p:sldMasterIdLst>
  <p:sldIdLst>
    <p:sldId xmlns:r="http://schemas.openxmlformats.org/officeDocument/2006/relationships" id="256" r:id="R3720e7b054a143ca"/>
    <p:sldId xmlns:r="http://schemas.openxmlformats.org/officeDocument/2006/relationships" id="257" r:id="R4126a36e60d54f3e"/>
    <p:sldId xmlns:r="http://schemas.openxmlformats.org/officeDocument/2006/relationships" id="258" r:id="R3fd98be198454916"/>
    <p:sldId xmlns:r="http://schemas.openxmlformats.org/officeDocument/2006/relationships" id="259" r:id="R689b3c0d0d3d4884"/>
    <p:sldId xmlns:r="http://schemas.openxmlformats.org/officeDocument/2006/relationships" id="260" r:id="R47076039d7a347ed"/>
    <p:sldId xmlns:r="http://schemas.openxmlformats.org/officeDocument/2006/relationships" id="261" r:id="R60734a61d8454750"/>
    <p:sldId xmlns:r="http://schemas.openxmlformats.org/officeDocument/2006/relationships" id="262" r:id="Ra25aacef1523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d309d7e244843" /><Relationship Type="http://schemas.openxmlformats.org/officeDocument/2006/relationships/slide" Target="/ppt/slides/slide1.xml" Id="R3720e7b054a143ca" /><Relationship Type="http://schemas.openxmlformats.org/officeDocument/2006/relationships/slide" Target="/ppt/slides/slide2.xml" Id="R4126a36e60d54f3e" /><Relationship Type="http://schemas.openxmlformats.org/officeDocument/2006/relationships/slide" Target="/ppt/slides/slide3.xml" Id="R3fd98be198454916" /><Relationship Type="http://schemas.openxmlformats.org/officeDocument/2006/relationships/slide" Target="/ppt/slides/slide4.xml" Id="R689b3c0d0d3d4884" /><Relationship Type="http://schemas.openxmlformats.org/officeDocument/2006/relationships/slide" Target="/ppt/slides/slide5.xml" Id="R47076039d7a347ed" /><Relationship Type="http://schemas.openxmlformats.org/officeDocument/2006/relationships/slide" Target="/ppt/slides/slide6.xml" Id="R60734a61d8454750" /><Relationship Type="http://schemas.openxmlformats.org/officeDocument/2006/relationships/slide" Target="/ppt/slides/slide7.xml" Id="Ra25aacef1523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25b584f9349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32caf6304270" /><Relationship Type="http://schemas.openxmlformats.org/officeDocument/2006/relationships/theme" Target="/ppt/slideMasters/theme/theme1.xml" Id="R2152c8849151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a32caf630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c5e6e2686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2c285494e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80f5c148c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bc7658f4f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d4a383524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12fe4e09d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ec284c16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 MATSERVICE AS ble etablert [år] og holder til i Gjeving.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PAUL VICTOR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Nybrygga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4912 Gjeving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