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271e2f066942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2317507c8141ee"/>
  </p:sldMasterIdLst>
  <p:sldIdLst>
    <p:sldId xmlns:r="http://schemas.openxmlformats.org/officeDocument/2006/relationships" id="256" r:id="Rceacefa9709548b4"/>
    <p:sldId xmlns:r="http://schemas.openxmlformats.org/officeDocument/2006/relationships" id="257" r:id="R826d5c66e73947a4"/>
    <p:sldId xmlns:r="http://schemas.openxmlformats.org/officeDocument/2006/relationships" id="258" r:id="Rfbdf1de4f509457a"/>
    <p:sldId xmlns:r="http://schemas.openxmlformats.org/officeDocument/2006/relationships" id="259" r:id="Rfa6f1b5cb71b4f7d"/>
    <p:sldId xmlns:r="http://schemas.openxmlformats.org/officeDocument/2006/relationships" id="260" r:id="R8976391e3ec94764"/>
    <p:sldId xmlns:r="http://schemas.openxmlformats.org/officeDocument/2006/relationships" id="261" r:id="R211d5371882643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317507c8141ee" /><Relationship Type="http://schemas.openxmlformats.org/officeDocument/2006/relationships/slide" Target="/ppt/slides/slide1.xml" Id="Rceacefa9709548b4" /><Relationship Type="http://schemas.openxmlformats.org/officeDocument/2006/relationships/slide" Target="/ppt/slides/slide2.xml" Id="R826d5c66e73947a4" /><Relationship Type="http://schemas.openxmlformats.org/officeDocument/2006/relationships/slide" Target="/ppt/slides/slide3.xml" Id="Rfbdf1de4f509457a" /><Relationship Type="http://schemas.openxmlformats.org/officeDocument/2006/relationships/slide" Target="/ppt/slides/slide4.xml" Id="Rfa6f1b5cb71b4f7d" /><Relationship Type="http://schemas.openxmlformats.org/officeDocument/2006/relationships/slide" Target="/ppt/slides/slide5.xml" Id="R8976391e3ec94764" /><Relationship Type="http://schemas.openxmlformats.org/officeDocument/2006/relationships/slide" Target="/ppt/slides/slide6.xml" Id="R211d5371882643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09075fe39c48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7c99ccb1c40b1" /><Relationship Type="http://schemas.openxmlformats.org/officeDocument/2006/relationships/theme" Target="/ppt/slideMasters/theme/theme1.xml" Id="R798c162eccc641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b7c99ccb1c40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e4fd73c5f4b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d79f86f9141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dd5347d0844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6d19142104b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0633229514c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cfb4cc3664f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PROTECTOR FORSIKRING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 EUROPE PLC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