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786aced7624e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f26c56068489f"/>
  </p:sldMasterIdLst>
  <p:sldIdLst>
    <p:sldId xmlns:r="http://schemas.openxmlformats.org/officeDocument/2006/relationships" id="256" r:id="R54dfc62730534c22"/>
    <p:sldId xmlns:r="http://schemas.openxmlformats.org/officeDocument/2006/relationships" id="257" r:id="R885a2f50f7a941ae"/>
    <p:sldId xmlns:r="http://schemas.openxmlformats.org/officeDocument/2006/relationships" id="258" r:id="R886e65eeeb784eab"/>
    <p:sldId xmlns:r="http://schemas.openxmlformats.org/officeDocument/2006/relationships" id="259" r:id="R264ebd1519b4458c"/>
    <p:sldId xmlns:r="http://schemas.openxmlformats.org/officeDocument/2006/relationships" id="260" r:id="R015eaaef201041d6"/>
    <p:sldId xmlns:r="http://schemas.openxmlformats.org/officeDocument/2006/relationships" id="261" r:id="Rd32b0839e2f14790"/>
    <p:sldId xmlns:r="http://schemas.openxmlformats.org/officeDocument/2006/relationships" id="262" r:id="Raaf98e8ca2bc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f26c56068489f" /><Relationship Type="http://schemas.openxmlformats.org/officeDocument/2006/relationships/slide" Target="/ppt/slides/slide1.xml" Id="R54dfc62730534c22" /><Relationship Type="http://schemas.openxmlformats.org/officeDocument/2006/relationships/slide" Target="/ppt/slides/slide2.xml" Id="R885a2f50f7a941ae" /><Relationship Type="http://schemas.openxmlformats.org/officeDocument/2006/relationships/slide" Target="/ppt/slides/slide3.xml" Id="R886e65eeeb784eab" /><Relationship Type="http://schemas.openxmlformats.org/officeDocument/2006/relationships/slide" Target="/ppt/slides/slide4.xml" Id="R264ebd1519b4458c" /><Relationship Type="http://schemas.openxmlformats.org/officeDocument/2006/relationships/slide" Target="/ppt/slides/slide5.xml" Id="R015eaaef201041d6" /><Relationship Type="http://schemas.openxmlformats.org/officeDocument/2006/relationships/slide" Target="/ppt/slides/slide6.xml" Id="Rd32b0839e2f14790" /><Relationship Type="http://schemas.openxmlformats.org/officeDocument/2006/relationships/slide" Target="/ppt/slides/slide7.xml" Id="Raaf98e8ca2bc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c4138cbad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aed4ca6eb4e28" /><Relationship Type="http://schemas.openxmlformats.org/officeDocument/2006/relationships/theme" Target="/ppt/slideMasters/theme/theme1.xml" Id="Re54928ab0b7248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aed4ca6eb4e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909e2f06143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75638192f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2e3eac020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eb7601b0c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9048d1caf46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49688cd4f4e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9998d4c3d43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