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7b6f56b75b48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39a3b4c3004a5a"/>
  </p:sldMasterIdLst>
  <p:sldIdLst>
    <p:sldId xmlns:r="http://schemas.openxmlformats.org/officeDocument/2006/relationships" id="256" r:id="R40930d16ac2544c8"/>
    <p:sldId xmlns:r="http://schemas.openxmlformats.org/officeDocument/2006/relationships" id="257" r:id="Rce4c8de0c32b456a"/>
    <p:sldId xmlns:r="http://schemas.openxmlformats.org/officeDocument/2006/relationships" id="258" r:id="Re8d9d6d4954844a8"/>
    <p:sldId xmlns:r="http://schemas.openxmlformats.org/officeDocument/2006/relationships" id="259" r:id="R146ee991437d4053"/>
    <p:sldId xmlns:r="http://schemas.openxmlformats.org/officeDocument/2006/relationships" id="260" r:id="Rf79b5a85c1fc48c0"/>
    <p:sldId xmlns:r="http://schemas.openxmlformats.org/officeDocument/2006/relationships" id="261" r:id="R998789d1e3be415a"/>
    <p:sldId xmlns:r="http://schemas.openxmlformats.org/officeDocument/2006/relationships" id="262" r:id="Rad0ffca279c040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39a3b4c3004a5a" /><Relationship Type="http://schemas.openxmlformats.org/officeDocument/2006/relationships/slide" Target="/ppt/slides/slide1.xml" Id="R40930d16ac2544c8" /><Relationship Type="http://schemas.openxmlformats.org/officeDocument/2006/relationships/slide" Target="/ppt/slides/slide2.xml" Id="Rce4c8de0c32b456a" /><Relationship Type="http://schemas.openxmlformats.org/officeDocument/2006/relationships/slide" Target="/ppt/slides/slide3.xml" Id="Re8d9d6d4954844a8" /><Relationship Type="http://schemas.openxmlformats.org/officeDocument/2006/relationships/slide" Target="/ppt/slides/slide4.xml" Id="R146ee991437d4053" /><Relationship Type="http://schemas.openxmlformats.org/officeDocument/2006/relationships/slide" Target="/ppt/slides/slide5.xml" Id="Rf79b5a85c1fc48c0" /><Relationship Type="http://schemas.openxmlformats.org/officeDocument/2006/relationships/slide" Target="/ppt/slides/slide6.xml" Id="R998789d1e3be415a" /><Relationship Type="http://schemas.openxmlformats.org/officeDocument/2006/relationships/slide" Target="/ppt/slides/slide7.xml" Id="Rad0ffca279c040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169244c9064e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63072e66974428" /><Relationship Type="http://schemas.openxmlformats.org/officeDocument/2006/relationships/theme" Target="/ppt/slideMasters/theme/theme1.xml" Id="R500c90fa75e04f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63072e669744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ae225a9b364b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b01940e3db4c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e92a0c9b5644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5727413bc340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873aab6fb54f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237d206ba04b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c59bac0be4d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O-B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O-B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O-B EIENDOM AS ble etablert [år] og holder til i Nedre Heidal.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O-B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O-B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O-B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3 932 745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1 804 658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673 370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2 915 317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13 709 833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O-B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STORSVINGEN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O-B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Øverbygdsvegen 1085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2677 Nedre Heidal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96 98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985 232 326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O-B EIENDOM AS</a:t>
            </a:r>
          </a:p>
        </p:txBody>
      </p:sp>
    </p:spTree>
  </p:cSld>
  <p:clrMapOvr>
    <a:masterClrMapping xmlns:a="http://schemas.openxmlformats.org/drawingml/2006/main"/>
  </p:clrMapOvr>
</p:sld>
</file>