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130127ee89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0d3635809408f"/>
  </p:sldMasterIdLst>
  <p:sldIdLst>
    <p:sldId xmlns:r="http://schemas.openxmlformats.org/officeDocument/2006/relationships" id="256" r:id="R5fe69e55c65a4b82"/>
    <p:sldId xmlns:r="http://schemas.openxmlformats.org/officeDocument/2006/relationships" id="257" r:id="R530e48095e1e44a6"/>
    <p:sldId xmlns:r="http://schemas.openxmlformats.org/officeDocument/2006/relationships" id="258" r:id="R0ac97a35e609448b"/>
    <p:sldId xmlns:r="http://schemas.openxmlformats.org/officeDocument/2006/relationships" id="259" r:id="R21c2f20ce77d443f"/>
    <p:sldId xmlns:r="http://schemas.openxmlformats.org/officeDocument/2006/relationships" id="260" r:id="R7fe3bb393f0744c5"/>
    <p:sldId xmlns:r="http://schemas.openxmlformats.org/officeDocument/2006/relationships" id="261" r:id="R1e353e48196f49c1"/>
    <p:sldId xmlns:r="http://schemas.openxmlformats.org/officeDocument/2006/relationships" id="262" r:id="Rf6d815d7e2324e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0d3635809408f" /><Relationship Type="http://schemas.openxmlformats.org/officeDocument/2006/relationships/slide" Target="/ppt/slides/slide1.xml" Id="R5fe69e55c65a4b82" /><Relationship Type="http://schemas.openxmlformats.org/officeDocument/2006/relationships/slide" Target="/ppt/slides/slide2.xml" Id="R530e48095e1e44a6" /><Relationship Type="http://schemas.openxmlformats.org/officeDocument/2006/relationships/slide" Target="/ppt/slides/slide3.xml" Id="R0ac97a35e609448b" /><Relationship Type="http://schemas.openxmlformats.org/officeDocument/2006/relationships/slide" Target="/ppt/slides/slide4.xml" Id="R21c2f20ce77d443f" /><Relationship Type="http://schemas.openxmlformats.org/officeDocument/2006/relationships/slide" Target="/ppt/slides/slide5.xml" Id="R7fe3bb393f0744c5" /><Relationship Type="http://schemas.openxmlformats.org/officeDocument/2006/relationships/slide" Target="/ppt/slides/slide6.xml" Id="R1e353e48196f49c1" /><Relationship Type="http://schemas.openxmlformats.org/officeDocument/2006/relationships/slide" Target="/ppt/slides/slide7.xml" Id="Rf6d815d7e2324e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ee58c7984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f84f82b84f60" /><Relationship Type="http://schemas.openxmlformats.org/officeDocument/2006/relationships/theme" Target="/ppt/slideMasters/theme/theme1.xml" Id="R94b6c507c18645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78f84f82b8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581a676c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5aa53a60c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8b3fbe05d43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a856b0a5b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cba9afb86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79c8f0f63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a1200ce19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